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99" r:id="rId5"/>
    <p:sldId id="400" r:id="rId6"/>
    <p:sldId id="415" r:id="rId7"/>
    <p:sldId id="419" r:id="rId8"/>
    <p:sldId id="420" r:id="rId9"/>
    <p:sldId id="416" r:id="rId10"/>
    <p:sldId id="417" r:id="rId11"/>
    <p:sldId id="418" r:id="rId12"/>
    <p:sldId id="425" r:id="rId13"/>
    <p:sldId id="421" r:id="rId14"/>
    <p:sldId id="426" r:id="rId15"/>
    <p:sldId id="427" r:id="rId16"/>
    <p:sldId id="422" r:id="rId17"/>
    <p:sldId id="428" r:id="rId18"/>
    <p:sldId id="429" r:id="rId19"/>
    <p:sldId id="423" r:id="rId20"/>
    <p:sldId id="424" r:id="rId21"/>
    <p:sldId id="414" r:id="rId22"/>
    <p:sldId id="413" r:id="rId23"/>
    <p:sldId id="401" r:id="rId24"/>
    <p:sldId id="402" r:id="rId25"/>
    <p:sldId id="403" r:id="rId26"/>
    <p:sldId id="404" r:id="rId27"/>
    <p:sldId id="405" r:id="rId28"/>
    <p:sldId id="412" r:id="rId29"/>
    <p:sldId id="406" r:id="rId30"/>
    <p:sldId id="407" r:id="rId31"/>
    <p:sldId id="408" r:id="rId32"/>
    <p:sldId id="409" r:id="rId33"/>
    <p:sldId id="410" r:id="rId34"/>
    <p:sldId id="4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002E45"/>
    <a:srgbClr val="384051"/>
    <a:srgbClr val="00CEE5"/>
    <a:srgbClr val="FFD74E"/>
    <a:srgbClr val="D1DEEC"/>
    <a:srgbClr val="B4C2D1"/>
    <a:srgbClr val="4CBBC9"/>
    <a:srgbClr val="E68141"/>
    <a:srgbClr val="A87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3</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3EF-42CD-AE2F-0403DD5DD453}"/>
            </c:ext>
          </c:extLst>
        </c:ser>
        <c:ser>
          <c:idx val="1"/>
          <c:order val="1"/>
          <c:tx>
            <c:strRef>
              <c:f>Sheet1!$C$1</c:f>
              <c:strCache>
                <c:ptCount val="1"/>
                <c:pt idx="0">
                  <c:v>Series 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3EF-42CD-AE2F-0403DD5DD453}"/>
            </c:ext>
          </c:extLst>
        </c:ser>
        <c:ser>
          <c:idx val="2"/>
          <c:order val="2"/>
          <c:tx>
            <c:strRef>
              <c:f>Sheet1!$D$1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2-53EF-42CD-AE2F-0403DD5DD453}"/>
            </c:ext>
          </c:extLst>
        </c:ser>
        <c:dLbls>
          <c:dLblPos val="outEnd"/>
          <c:showLegendKey val="0"/>
          <c:showVal val="1"/>
          <c:showCatName val="0"/>
          <c:showSerName val="0"/>
          <c:showPercent val="0"/>
          <c:showBubbleSize val="0"/>
        </c:dLbls>
        <c:gapWidth val="219"/>
        <c:overlap val="-27"/>
        <c:axId val="1111705064"/>
        <c:axId val="1111706704"/>
      </c:barChart>
      <c:catAx>
        <c:axId val="1111705064"/>
        <c:scaling>
          <c:orientation val="minMax"/>
        </c:scaling>
        <c:delete val="0"/>
        <c:axPos val="b"/>
        <c:numFmt formatCode="General" sourceLinked="1"/>
        <c:majorTickMark val="none"/>
        <c:minorTickMark val="none"/>
        <c:tickLblPos val="nextTo"/>
        <c:spPr>
          <a:noFill/>
          <a:ln w="9525" cap="flat" cmpd="sng" algn="ctr">
            <a:solidFill>
              <a:schemeClr val="bg2">
                <a:lumMod val="90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bg2">
                  <a:lumMod val="90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Source Sans Pro Light" panose="020B0403030403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8/14/2023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554940" y="2134282"/>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4108165"/>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28" name="Picture Placeholder 27">
            <a:extLst>
              <a:ext uri="{FF2B5EF4-FFF2-40B4-BE49-F238E27FC236}">
                <a16:creationId xmlns:a16="http://schemas.microsoft.com/office/drawing/2014/main" id="{287B9F6A-0CB7-4B45-9ADB-F3C42D9441B1}"/>
              </a:ext>
            </a:extLst>
          </p:cNvPr>
          <p:cNvSpPr>
            <a:spLocks noGrp="1"/>
          </p:cNvSpPr>
          <p:nvPr>
            <p:ph type="pic" sz="quarter" idx="10"/>
          </p:nvPr>
        </p:nvSpPr>
        <p:spPr>
          <a:xfrm>
            <a:off x="6481154" y="1065229"/>
            <a:ext cx="4838886" cy="4396060"/>
          </a:xfrm>
          <a:custGeom>
            <a:avLst/>
            <a:gdLst>
              <a:gd name="connsiteX0" fmla="*/ 2849362 w 4838886"/>
              <a:gd name="connsiteY0" fmla="*/ 329 h 4396060"/>
              <a:gd name="connsiteX1" fmla="*/ 3053469 w 4838886"/>
              <a:gd name="connsiteY1" fmla="*/ 32123 h 4396060"/>
              <a:gd name="connsiteX2" fmla="*/ 4034466 w 4838886"/>
              <a:gd name="connsiteY2" fmla="*/ 3833389 h 4396060"/>
              <a:gd name="connsiteX3" fmla="*/ 8680 w 4838886"/>
              <a:gd name="connsiteY3" fmla="*/ 2421584 h 4396060"/>
              <a:gd name="connsiteX4" fmla="*/ 2849362 w 4838886"/>
              <a:gd name="connsiteY4" fmla="*/ 329 h 439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886" h="4396060">
                <a:moveTo>
                  <a:pt x="2849362" y="329"/>
                </a:moveTo>
                <a:cubicBezTo>
                  <a:pt x="2921387" y="2240"/>
                  <a:pt x="2989709" y="12527"/>
                  <a:pt x="3053469" y="32123"/>
                </a:cubicBezTo>
                <a:cubicBezTo>
                  <a:pt x="4073625" y="345656"/>
                  <a:pt x="5899598" y="2188300"/>
                  <a:pt x="4034466" y="3833389"/>
                </a:cubicBezTo>
                <a:cubicBezTo>
                  <a:pt x="2169335" y="5478478"/>
                  <a:pt x="172179" y="3055128"/>
                  <a:pt x="8680" y="2421584"/>
                </a:cubicBezTo>
                <a:cubicBezTo>
                  <a:pt x="-144600" y="1827637"/>
                  <a:pt x="1768983" y="-28337"/>
                  <a:pt x="2849362" y="329"/>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2371564"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2663717"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695424"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042416"/>
            <a:ext cx="4535424" cy="1325880"/>
          </a:xfrm>
        </p:spPr>
        <p:txBody>
          <a:bodyPr anchor="ctr">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92824" y="2295144"/>
            <a:ext cx="4535424" cy="2542032"/>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1068086"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5806176" y="896186"/>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111496" cy="768096"/>
          </a:xfrm>
        </p:spPr>
        <p:txBody>
          <a:bodyPr anchor="t">
            <a:noAutofit/>
          </a:bodyPr>
          <a:lstStyle>
            <a:lvl1pPr>
              <a:defRPr sz="600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5756185" y="1043831"/>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817336" y="3049989"/>
            <a:ext cx="3422601" cy="147360"/>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4">
            <a:extLst>
              <a:ext uri="{FF2B5EF4-FFF2-40B4-BE49-F238E27FC236}">
                <a16:creationId xmlns:a16="http://schemas.microsoft.com/office/drawing/2014/main" id="{99E26AF4-A700-7031-C1D2-542D050DE98F}"/>
              </a:ext>
            </a:extLst>
          </p:cNvPr>
          <p:cNvSpPr>
            <a:spLocks noGrp="1"/>
          </p:cNvSpPr>
          <p:nvPr>
            <p:ph type="body" sz="quarter" idx="11"/>
          </p:nvPr>
        </p:nvSpPr>
        <p:spPr>
          <a:xfrm>
            <a:off x="795338" y="3438144"/>
            <a:ext cx="5111750" cy="2024063"/>
          </a:xfrm>
        </p:spPr>
        <p:txBody>
          <a:bodyPr>
            <a:noAutofit/>
          </a:bodyPr>
          <a:lstStyle>
            <a:lvl1pPr marL="0" indent="0">
              <a:lnSpc>
                <a:spcPct val="100000"/>
              </a:lnSpc>
              <a:buNone/>
              <a:defRPr sz="2400" b="1">
                <a:latin typeface="Source Sans Pro" panose="020B0503030403020204" pitchFamily="34" charset="0"/>
                <a:ea typeface="Source Sans Pro" panose="020B0503030403020204" pitchFamily="34" charset="0"/>
              </a:defRPr>
            </a:lvl1pPr>
            <a:lvl2pPr marL="0" indent="0">
              <a:lnSpc>
                <a:spcPct val="100000"/>
              </a:lnSpc>
              <a:buNone/>
              <a:defRPr sz="1800"/>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81480" y="169273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81480" y="228539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81480" y="287804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81480" y="347069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81480" y="4063349"/>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81480" y="4656002"/>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81480" y="5248656"/>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520440" y="16367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520440" y="22311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520440" y="282549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520440" y="341985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520440" y="401421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520440" y="460857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520440" y="5202936"/>
            <a:ext cx="6958584" cy="466344"/>
          </a:xfrm>
        </p:spPr>
        <p:txBody>
          <a:bodyPr>
            <a:noAutofit/>
          </a:bodyPr>
          <a:lstStyle>
            <a:lvl1pPr marL="0" indent="0">
              <a:lnSpc>
                <a:spcPct val="100000"/>
              </a:lnSpc>
              <a:buNone/>
              <a:defRPr sz="2400"/>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54680" y="181797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54680" y="2407602"/>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54680" y="300669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54680" y="360273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54680" y="418477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54680" y="477742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54680" y="5385816"/>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26466" y="300377"/>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2286000" y="1856232"/>
            <a:ext cx="7626096" cy="3136392"/>
          </a:xfrm>
        </p:spPr>
        <p:txBody>
          <a:bodyPr anchor="t">
            <a:noAutofit/>
          </a:bodyPr>
          <a:lstStyle>
            <a:lvl1pPr algn="ctr">
              <a:lnSpc>
                <a:spcPct val="100000"/>
              </a:lnSpc>
              <a:defRPr sz="6600">
                <a:solidFill>
                  <a:schemeClr val="bg1"/>
                </a:solidFill>
              </a:defRPr>
            </a:lvl1pPr>
          </a:lstStyle>
          <a:p>
            <a:r>
              <a:rPr lang="en-US"/>
              <a:t>Click to edit Master title style</a:t>
            </a:r>
          </a:p>
        </p:txBody>
      </p:sp>
      <p:sp>
        <p:nvSpPr>
          <p:cNvPr id="20" name="Text Placeholder 19">
            <a:extLst>
              <a:ext uri="{FF2B5EF4-FFF2-40B4-BE49-F238E27FC236}">
                <a16:creationId xmlns:a16="http://schemas.microsoft.com/office/drawing/2014/main" id="{9C6ED92C-F581-58A0-A69A-ECEED1CAFBD4}"/>
              </a:ext>
            </a:extLst>
          </p:cNvPr>
          <p:cNvSpPr>
            <a:spLocks noGrp="1"/>
          </p:cNvSpPr>
          <p:nvPr>
            <p:ph type="body" sz="quarter" idx="10"/>
          </p:nvPr>
        </p:nvSpPr>
        <p:spPr>
          <a:xfrm>
            <a:off x="4206240" y="5010912"/>
            <a:ext cx="3776472" cy="466344"/>
          </a:xfrm>
        </p:spPr>
        <p:txBody>
          <a:bodyPr>
            <a:noAutofit/>
          </a:bodyPr>
          <a:lstStyle>
            <a:lvl1pPr marL="0" indent="0" algn="ctr">
              <a:lnSpc>
                <a:spcPct val="100000"/>
              </a:lnSpc>
              <a:buNone/>
              <a:defRPr sz="2400">
                <a:solidFill>
                  <a:schemeClr val="bg1"/>
                </a:solidFill>
              </a:defRPr>
            </a:lvl1pPr>
          </a:lstStyle>
          <a:p>
            <a:pPr lvl="0"/>
            <a:r>
              <a:rPr lang="en-US"/>
              <a:t>Click to edit Master text styles</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381000" y="381000"/>
            <a:ext cx="11430000" cy="1325563"/>
          </a:xfrm>
        </p:spPr>
        <p:txBody>
          <a:bodyPr anchor="b">
            <a:noAutofit/>
          </a:bodyPr>
          <a:lstStyle>
            <a:lvl1pPr algn="ctr">
              <a:lnSpc>
                <a:spcPct val="170000"/>
              </a:lnSpc>
              <a:defRPr sz="4800"/>
            </a:lvl1pPr>
          </a:lstStyle>
          <a:p>
            <a:r>
              <a:rPr lang="en-US"/>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906780" y="1837944"/>
            <a:ext cx="10378440" cy="39044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5">
            <a:extLst>
              <a:ext uri="{FF2B5EF4-FFF2-40B4-BE49-F238E27FC236}">
                <a16:creationId xmlns:a16="http://schemas.microsoft.com/office/drawing/2014/main" id="{A07C25B9-D554-8008-6E22-6F71F9C5109F}"/>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3" name="Slide Number Placeholder 2">
            <a:extLst>
              <a:ext uri="{FF2B5EF4-FFF2-40B4-BE49-F238E27FC236}">
                <a16:creationId xmlns:a16="http://schemas.microsoft.com/office/drawing/2014/main" id="{3DB6A7EF-9CEC-E8AC-0301-87D7BCBF2492}"/>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a:t>Click icon to add picture</a:t>
            </a: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p:txBody>
          <a:bodyPr/>
          <a:lstStyle/>
          <a:p>
            <a:r>
              <a:rPr lang="en-US" sz="6600" dirty="0"/>
              <a:t>HR Analytics</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a:lstStyle/>
          <a:p>
            <a:r>
              <a:rPr lang="en-US" dirty="0"/>
              <a:t>Presentation</a:t>
            </a:r>
          </a:p>
          <a:p>
            <a:endParaRPr lang="en-US" dirty="0"/>
          </a:p>
          <a:p>
            <a:endParaRPr lang="en-US" dirty="0"/>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dirty="0"/>
              <a:t>Subhajit Ghosh</a:t>
            </a:r>
          </a:p>
          <a:p>
            <a:endParaRPr lang="en-US" dirty="0"/>
          </a:p>
        </p:txBody>
      </p:sp>
      <p:pic>
        <p:nvPicPr>
          <p:cNvPr id="21" name="Picture Placeholder 20">
            <a:extLst>
              <a:ext uri="{FF2B5EF4-FFF2-40B4-BE49-F238E27FC236}">
                <a16:creationId xmlns:a16="http://schemas.microsoft.com/office/drawing/2014/main" id="{B86E2A1C-18A8-3B7E-1411-B5EF1EF59C8A}"/>
              </a:ext>
            </a:extLst>
          </p:cNvPr>
          <p:cNvPicPr>
            <a:picLocks noGrp="1" noChangeAspect="1"/>
          </p:cNvPicPr>
          <p:nvPr>
            <p:ph type="pic" sz="quarter" idx="10"/>
          </p:nvPr>
        </p:nvPicPr>
        <p:blipFill rotWithShape="1">
          <a:blip r:embed="rId2"/>
          <a:srcRect l="26899" t="-483" r="-262" b="483"/>
          <a:stretch/>
        </p:blipFill>
        <p:spPr>
          <a:xfrm>
            <a:off x="6481154" y="1065229"/>
            <a:ext cx="4838886" cy="4396060"/>
          </a:xfrm>
        </p:spPr>
      </p:pic>
    </p:spTree>
    <p:extLst>
      <p:ext uri="{BB962C8B-B14F-4D97-AF65-F5344CB8AC3E}">
        <p14:creationId xmlns:p14="http://schemas.microsoft.com/office/powerpoint/2010/main" val="314122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6" name="Picture 5">
            <a:extLst>
              <a:ext uri="{FF2B5EF4-FFF2-40B4-BE49-F238E27FC236}">
                <a16:creationId xmlns:a16="http://schemas.microsoft.com/office/drawing/2014/main" id="{8518E8EF-3F09-388F-0BF6-01B556AAE4FC}"/>
              </a:ext>
            </a:extLst>
          </p:cNvPr>
          <p:cNvPicPr>
            <a:picLocks noChangeAspect="1"/>
          </p:cNvPicPr>
          <p:nvPr/>
        </p:nvPicPr>
        <p:blipFill>
          <a:blip r:embed="rId2"/>
          <a:stretch>
            <a:fillRect/>
          </a:stretch>
        </p:blipFill>
        <p:spPr>
          <a:xfrm>
            <a:off x="0" y="843"/>
            <a:ext cx="12192000" cy="6856313"/>
          </a:xfrm>
          <a:prstGeom prst="rect">
            <a:avLst/>
          </a:prstGeom>
        </p:spPr>
      </p:pic>
    </p:spTree>
    <p:extLst>
      <p:ext uri="{BB962C8B-B14F-4D97-AF65-F5344CB8AC3E}">
        <p14:creationId xmlns:p14="http://schemas.microsoft.com/office/powerpoint/2010/main" val="124362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4" name="Picture 3">
            <a:extLst>
              <a:ext uri="{FF2B5EF4-FFF2-40B4-BE49-F238E27FC236}">
                <a16:creationId xmlns:a16="http://schemas.microsoft.com/office/drawing/2014/main" id="{5CF741A8-29D9-33EC-98D3-C27484508A58}"/>
              </a:ext>
            </a:extLst>
          </p:cNvPr>
          <p:cNvPicPr>
            <a:picLocks noChangeAspect="1"/>
          </p:cNvPicPr>
          <p:nvPr/>
        </p:nvPicPr>
        <p:blipFill>
          <a:blip r:embed="rId2"/>
          <a:stretch>
            <a:fillRect/>
          </a:stretch>
        </p:blipFill>
        <p:spPr>
          <a:xfrm>
            <a:off x="0" y="10724"/>
            <a:ext cx="12192000" cy="6836551"/>
          </a:xfrm>
          <a:prstGeom prst="rect">
            <a:avLst/>
          </a:prstGeom>
        </p:spPr>
      </p:pic>
    </p:spTree>
    <p:extLst>
      <p:ext uri="{BB962C8B-B14F-4D97-AF65-F5344CB8AC3E}">
        <p14:creationId xmlns:p14="http://schemas.microsoft.com/office/powerpoint/2010/main" val="47287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4" name="Picture 3">
            <a:extLst>
              <a:ext uri="{FF2B5EF4-FFF2-40B4-BE49-F238E27FC236}">
                <a16:creationId xmlns:a16="http://schemas.microsoft.com/office/drawing/2014/main" id="{9582AFCE-A7FD-4F1A-A416-940902BACA06}"/>
              </a:ext>
            </a:extLst>
          </p:cNvPr>
          <p:cNvPicPr>
            <a:picLocks noChangeAspect="1"/>
          </p:cNvPicPr>
          <p:nvPr/>
        </p:nvPicPr>
        <p:blipFill>
          <a:blip r:embed="rId2"/>
          <a:stretch>
            <a:fillRect/>
          </a:stretch>
        </p:blipFill>
        <p:spPr>
          <a:xfrm>
            <a:off x="0" y="9841"/>
            <a:ext cx="12192000" cy="6838317"/>
          </a:xfrm>
          <a:prstGeom prst="rect">
            <a:avLst/>
          </a:prstGeom>
        </p:spPr>
      </p:pic>
    </p:spTree>
    <p:extLst>
      <p:ext uri="{BB962C8B-B14F-4D97-AF65-F5344CB8AC3E}">
        <p14:creationId xmlns:p14="http://schemas.microsoft.com/office/powerpoint/2010/main" val="127315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My Analysis</a:t>
            </a:r>
          </a:p>
        </p:txBody>
      </p:sp>
      <p:sp>
        <p:nvSpPr>
          <p:cNvPr id="6" name="TextBox 5">
            <a:extLst>
              <a:ext uri="{FF2B5EF4-FFF2-40B4-BE49-F238E27FC236}">
                <a16:creationId xmlns:a16="http://schemas.microsoft.com/office/drawing/2014/main" id="{687B24C5-9BC9-E33F-DB36-7DA63E36C335}"/>
              </a:ext>
            </a:extLst>
          </p:cNvPr>
          <p:cNvSpPr txBox="1"/>
          <p:nvPr/>
        </p:nvSpPr>
        <p:spPr>
          <a:xfrm>
            <a:off x="749061" y="2470568"/>
            <a:ext cx="10693878" cy="425090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total number of employees is 1470, and the total number of employees who left the company is 237 (150 male and 87 female), which gives us an attrition rate of 16.12%.</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terms of departments, the total number of Research &amp; Development employees is 961, and the total number of employees who left the company is 133. The total number of sales employees is 446, and the total number of employees who left the company is 92. The total number of HR employees is 63, and the total number of employees who left the company is 12. It is worth noting that most of the employees leaving the company belong to the 30-40 age group.</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3720620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14</a:t>
            </a:fld>
            <a:endParaRPr lang="en-US" dirty="0"/>
          </a:p>
        </p:txBody>
      </p:sp>
      <p:sp>
        <p:nvSpPr>
          <p:cNvPr id="2" name="TextBox 1">
            <a:extLst>
              <a:ext uri="{FF2B5EF4-FFF2-40B4-BE49-F238E27FC236}">
                <a16:creationId xmlns:a16="http://schemas.microsoft.com/office/drawing/2014/main" id="{DA1C33AA-D854-0943-711F-425EB3E8EC3D}"/>
              </a:ext>
            </a:extLst>
          </p:cNvPr>
          <p:cNvSpPr txBox="1"/>
          <p:nvPr/>
        </p:nvSpPr>
        <p:spPr>
          <a:xfrm>
            <a:off x="749061" y="781168"/>
            <a:ext cx="10693878" cy="5879815"/>
          </a:xfrm>
          <a:prstGeom prst="rect">
            <a:avLst/>
          </a:prstGeom>
          <a:noFill/>
        </p:spPr>
        <p:txBody>
          <a:bodyPr wrap="square">
            <a:spAutoFit/>
          </a:bodyPr>
          <a:lstStyle/>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average monthly income of employees is 6502, with an average Percent Salary Hike of 15%, an average Job Satisfaction score of 3/5, and an average </a:t>
            </a:r>
            <a:r>
              <a:rPr lang="en-IN"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WorkLife</a:t>
            </a: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Balance score of 3/5.</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On the other hand, the employees who left the company had an average monthly income of 4787, an average Percent Salary Hike of 15% , an average Job Satisfaction score of 2.4/5, an average </a:t>
            </a:r>
            <a:r>
              <a:rPr lang="en-IN" sz="18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WorkLife</a:t>
            </a: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Balance score of 2.6/5, an average Distance From Home of 9, an average Performance Rating of 3, and an average Year at Company of 7.</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Lastly, the employees who left the company had an average Distance from home of 10.6, an average Performance Rating of 3, and an average Year At Company of 5.</a:t>
            </a:r>
            <a:endParaRPr lang="en-IN" dirty="0">
              <a:effectLst/>
            </a:endParaRPr>
          </a:p>
          <a:p>
            <a:pPr marL="0" algn="l" rtl="0" eaLnBrk="1" latinLnBrk="0" hangingPunct="1">
              <a:lnSpc>
                <a:spcPct val="107000"/>
              </a:lnSpc>
              <a:spcBef>
                <a:spcPts val="0"/>
              </a:spcBef>
              <a:spcAft>
                <a:spcPts val="800"/>
              </a:spcAft>
            </a:pPr>
            <a:r>
              <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endParaRPr>
          </a:p>
          <a:p>
            <a:pPr marL="0" algn="l" rtl="0" eaLnBrk="1" latinLnBrk="0" hangingPunct="1">
              <a:spcBef>
                <a:spcPts val="0"/>
              </a:spcBef>
              <a:spcAft>
                <a:spcPts val="0"/>
              </a:spcAft>
            </a:pPr>
            <a:r>
              <a:rPr lang="en-IN"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These insights can help HR managers and decision-makers to take action and develop strategies to reduce attrition rates, improve employee satisfaction, and retain valuable employees. I hope this dashboard can be useful to anyone interested in understanding and improving HR practices</a:t>
            </a:r>
            <a:endParaRPr lang="en-IN" dirty="0">
              <a:effectLst/>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193507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15</a:t>
            </a:fld>
            <a:endParaRPr lang="en-US" dirty="0"/>
          </a:p>
        </p:txBody>
      </p:sp>
    </p:spTree>
    <p:extLst>
      <p:ext uri="{BB962C8B-B14F-4D97-AF65-F5344CB8AC3E}">
        <p14:creationId xmlns:p14="http://schemas.microsoft.com/office/powerpoint/2010/main" val="118919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16</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Problem Statement</a:t>
            </a:r>
          </a:p>
        </p:txBody>
      </p:sp>
      <p:sp>
        <p:nvSpPr>
          <p:cNvPr id="5" name="TextBox 4">
            <a:extLst>
              <a:ext uri="{FF2B5EF4-FFF2-40B4-BE49-F238E27FC236}">
                <a16:creationId xmlns:a16="http://schemas.microsoft.com/office/drawing/2014/main" id="{A4198541-F80B-D270-438F-34835558C67F}"/>
              </a:ext>
            </a:extLst>
          </p:cNvPr>
          <p:cNvSpPr txBox="1"/>
          <p:nvPr/>
        </p:nvSpPr>
        <p:spPr>
          <a:xfrm>
            <a:off x="749061" y="2313992"/>
            <a:ext cx="10373029" cy="3139321"/>
          </a:xfrm>
          <a:prstGeom prst="rect">
            <a:avLst/>
          </a:prstGeom>
          <a:noFill/>
        </p:spPr>
        <p:txBody>
          <a:bodyPr wrap="square" rtlCol="0">
            <a:spAutoFit/>
          </a:bodyPr>
          <a:lstStyle/>
          <a:p>
            <a:pPr algn="just"/>
            <a:r>
              <a:rPr lang="en-IN" dirty="0"/>
              <a:t>HR is not just about hiring people it is an ocean of its own. HR department goes through a constant journey of finding, selecting, onboarding and monitoring the right talent. You are required to use analytics concept to provide a smooth monitoring of workforce for the HR department. Job classifications reflect both job families and pay grade related information. This is especially relevant when new jobs are created which need to fit in the existing job structure. Jobs have a number of distinct features which impact the job’s classification. These include education level, experience, organizational impact, level of supervision, financial budget, and more. Knowing these factors for different jobs enables a job analyst to classify jobs into groups – which are connected to pay scales and benefit packages. </a:t>
            </a:r>
            <a:r>
              <a:rPr lang="en-IN" dirty="0" err="1"/>
              <a:t>Sundmark</a:t>
            </a:r>
            <a:r>
              <a:rPr lang="en-IN" dirty="0"/>
              <a:t> points out that Linear Discriminant Analysis (LDA) can be used to find combinations of features which characterize a number of classes of objects or events. Using LDA, </a:t>
            </a:r>
            <a:r>
              <a:rPr lang="en-IN" dirty="0" err="1"/>
              <a:t>Sundmark’s</a:t>
            </a:r>
            <a:r>
              <a:rPr lang="en-IN" dirty="0"/>
              <a:t> job classification data set can be used to classify newly created jobs in the existing job structure, providing guidelines for newly created functions</a:t>
            </a:r>
          </a:p>
        </p:txBody>
      </p:sp>
    </p:spTree>
    <p:extLst>
      <p:ext uri="{BB962C8B-B14F-4D97-AF65-F5344CB8AC3E}">
        <p14:creationId xmlns:p14="http://schemas.microsoft.com/office/powerpoint/2010/main" val="289270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17</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Problem Statement</a:t>
            </a:r>
          </a:p>
        </p:txBody>
      </p:sp>
      <p:sp>
        <p:nvSpPr>
          <p:cNvPr id="5" name="TextBox 4">
            <a:extLst>
              <a:ext uri="{FF2B5EF4-FFF2-40B4-BE49-F238E27FC236}">
                <a16:creationId xmlns:a16="http://schemas.microsoft.com/office/drawing/2014/main" id="{A4198541-F80B-D270-438F-34835558C67F}"/>
              </a:ext>
            </a:extLst>
          </p:cNvPr>
          <p:cNvSpPr txBox="1"/>
          <p:nvPr/>
        </p:nvSpPr>
        <p:spPr>
          <a:xfrm>
            <a:off x="749061" y="2313992"/>
            <a:ext cx="10373029" cy="3139321"/>
          </a:xfrm>
          <a:prstGeom prst="rect">
            <a:avLst/>
          </a:prstGeom>
          <a:noFill/>
        </p:spPr>
        <p:txBody>
          <a:bodyPr wrap="square" rtlCol="0">
            <a:spAutoFit/>
          </a:bodyPr>
          <a:lstStyle/>
          <a:p>
            <a:pPr algn="just"/>
            <a:r>
              <a:rPr lang="en-IN" dirty="0"/>
              <a:t>HR is not just about hiring people it is an ocean of its own. HR department goes through a constant journey of finding, selecting, onboarding and monitoring the right talent. You are required to use analytics concept to provide a smooth monitoring of workforce for the HR department. Job classifications reflect both job families and pay grade related information. This is especially relevant when new jobs are created which need to fit in the existing job structure. Jobs have a number of distinct features which impact the job’s classification. These include education level, experience, organizational impact, level of supervision, financial budget, and more. Knowing these factors for different jobs enables a job analyst to classify jobs into groups – which are connected to pay scales and benefit packages. </a:t>
            </a:r>
            <a:r>
              <a:rPr lang="en-IN" dirty="0" err="1"/>
              <a:t>Sundmark</a:t>
            </a:r>
            <a:r>
              <a:rPr lang="en-IN" dirty="0"/>
              <a:t> points out that Linear Discriminant Analysis (LDA) can be used to find combinations of features which characterize a number of classes of objects or events. Using LDA, </a:t>
            </a:r>
            <a:r>
              <a:rPr lang="en-IN" dirty="0" err="1"/>
              <a:t>Sundmark’s</a:t>
            </a:r>
            <a:r>
              <a:rPr lang="en-IN" dirty="0"/>
              <a:t> job classification data set can be used to classify newly created jobs in the existing job structure, providing guidelines for newly created functions</a:t>
            </a:r>
          </a:p>
        </p:txBody>
      </p:sp>
    </p:spTree>
    <p:extLst>
      <p:ext uri="{BB962C8B-B14F-4D97-AF65-F5344CB8AC3E}">
        <p14:creationId xmlns:p14="http://schemas.microsoft.com/office/powerpoint/2010/main" val="3534222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C861DB3F-5FBA-AFEE-8426-4D7458F91020}"/>
              </a:ext>
            </a:extLst>
          </p:cNvPr>
          <p:cNvSpPr>
            <a:spLocks noGrp="1"/>
          </p:cNvSpPr>
          <p:nvPr>
            <p:ph type="title"/>
          </p:nvPr>
        </p:nvSpPr>
        <p:spPr/>
        <p:txBody>
          <a:bodyPr/>
          <a:lstStyle/>
          <a:p>
            <a:r>
              <a:rPr lang="en-US" sz="4800" dirty="0">
                <a:solidFill>
                  <a:schemeClr val="tx2"/>
                </a:solidFill>
                <a:latin typeface="Abadi" panose="020B0604020104020204" pitchFamily="34" charset="0"/>
                <a:cs typeface="Quire Sans" panose="020B0502040400020003" pitchFamily="34" charset="0"/>
              </a:rPr>
              <a:t>Event timeline</a:t>
            </a:r>
            <a:endParaRPr lang="en-US" dirty="0"/>
          </a:p>
        </p:txBody>
      </p:sp>
      <p:sp>
        <p:nvSpPr>
          <p:cNvPr id="2" name="Text Placeholder 1">
            <a:extLst>
              <a:ext uri="{FF2B5EF4-FFF2-40B4-BE49-F238E27FC236}">
                <a16:creationId xmlns:a16="http://schemas.microsoft.com/office/drawing/2014/main" id="{62849CF9-6BAB-A6D4-9ABB-B0A54CF1378A}"/>
              </a:ext>
            </a:extLst>
          </p:cNvPr>
          <p:cNvSpPr>
            <a:spLocks noGrp="1"/>
          </p:cNvSpPr>
          <p:nvPr>
            <p:ph type="body" sz="quarter" idx="13"/>
          </p:nvPr>
        </p:nvSpPr>
        <p:spPr/>
        <p:txBody>
          <a:bodyPr/>
          <a:lstStyle/>
          <a:p>
            <a:r>
              <a:rPr lang="en-US" dirty="0"/>
              <a:t>11:00am</a:t>
            </a:r>
          </a:p>
          <a:p>
            <a:endParaRPr lang="en-US" dirty="0"/>
          </a:p>
        </p:txBody>
      </p:sp>
      <p:sp>
        <p:nvSpPr>
          <p:cNvPr id="79" name="Text Placeholder 78">
            <a:extLst>
              <a:ext uri="{FF2B5EF4-FFF2-40B4-BE49-F238E27FC236}">
                <a16:creationId xmlns:a16="http://schemas.microsoft.com/office/drawing/2014/main" id="{112794DF-407D-EF94-621F-11EC912C0FD8}"/>
              </a:ext>
            </a:extLst>
          </p:cNvPr>
          <p:cNvSpPr>
            <a:spLocks noGrp="1"/>
          </p:cNvSpPr>
          <p:nvPr>
            <p:ph type="body" sz="quarter" idx="31"/>
          </p:nvPr>
        </p:nvSpPr>
        <p:spPr/>
        <p:txBody>
          <a:bodyPr/>
          <a:lstStyle/>
          <a:p>
            <a:endParaRPr lang="en-US" dirty="0"/>
          </a:p>
        </p:txBody>
      </p:sp>
      <p:sp>
        <p:nvSpPr>
          <p:cNvPr id="72" name="Text Placeholder 71">
            <a:extLst>
              <a:ext uri="{FF2B5EF4-FFF2-40B4-BE49-F238E27FC236}">
                <a16:creationId xmlns:a16="http://schemas.microsoft.com/office/drawing/2014/main" id="{34F5EF3A-EF97-1DD2-0366-203DF6993EBF}"/>
              </a:ext>
            </a:extLst>
          </p:cNvPr>
          <p:cNvSpPr>
            <a:spLocks noGrp="1"/>
          </p:cNvSpPr>
          <p:nvPr>
            <p:ph type="body" sz="quarter" idx="20"/>
          </p:nvPr>
        </p:nvSpPr>
        <p:spPr/>
        <p:txBody>
          <a:bodyPr/>
          <a:lstStyle/>
          <a:p>
            <a:r>
              <a:rPr lang="en-US" sz="2400" dirty="0">
                <a:latin typeface="Source Sans Pro Light" panose="020B0403030403020204" pitchFamily="34" charset="0"/>
                <a:ea typeface="+mn-lt"/>
                <a:cs typeface="+mn-lt"/>
              </a:rPr>
              <a:t>As guests arrive, greet and usher to their seats outside</a:t>
            </a:r>
            <a:endParaRPr lang="en-US" sz="2400" dirty="0">
              <a:latin typeface="Source Sans Pro Light" panose="020B0403030403020204" pitchFamily="34" charset="0"/>
            </a:endParaRPr>
          </a:p>
        </p:txBody>
      </p:sp>
      <p:sp>
        <p:nvSpPr>
          <p:cNvPr id="4" name="Text Placeholder 3">
            <a:extLst>
              <a:ext uri="{FF2B5EF4-FFF2-40B4-BE49-F238E27FC236}">
                <a16:creationId xmlns:a16="http://schemas.microsoft.com/office/drawing/2014/main" id="{5A163AC1-0940-186E-BAD3-F374853D49CB}"/>
              </a:ext>
            </a:extLst>
          </p:cNvPr>
          <p:cNvSpPr>
            <a:spLocks noGrp="1"/>
          </p:cNvSpPr>
          <p:nvPr>
            <p:ph type="body" sz="quarter" idx="14"/>
          </p:nvPr>
        </p:nvSpPr>
        <p:spPr/>
        <p:txBody>
          <a:bodyPr/>
          <a:lstStyle/>
          <a:p>
            <a:r>
              <a:rPr lang="en-US" dirty="0"/>
              <a:t>11:30am</a:t>
            </a:r>
          </a:p>
          <a:p>
            <a:endParaRPr lang="en-US" dirty="0"/>
          </a:p>
        </p:txBody>
      </p:sp>
      <p:sp>
        <p:nvSpPr>
          <p:cNvPr id="80" name="Text Placeholder 79">
            <a:extLst>
              <a:ext uri="{FF2B5EF4-FFF2-40B4-BE49-F238E27FC236}">
                <a16:creationId xmlns:a16="http://schemas.microsoft.com/office/drawing/2014/main" id="{6656B2A7-6B8C-8AEB-288E-F4BB3DFB7EF5}"/>
              </a:ext>
            </a:extLst>
          </p:cNvPr>
          <p:cNvSpPr>
            <a:spLocks noGrp="1"/>
          </p:cNvSpPr>
          <p:nvPr>
            <p:ph type="body" sz="quarter" idx="32"/>
          </p:nvPr>
        </p:nvSpPr>
        <p:spPr/>
        <p:txBody>
          <a:bodyPr/>
          <a:lstStyle/>
          <a:p>
            <a:endParaRPr lang="en-US" dirty="0"/>
          </a:p>
        </p:txBody>
      </p:sp>
      <p:sp>
        <p:nvSpPr>
          <p:cNvPr id="73" name="Text Placeholder 72">
            <a:extLst>
              <a:ext uri="{FF2B5EF4-FFF2-40B4-BE49-F238E27FC236}">
                <a16:creationId xmlns:a16="http://schemas.microsoft.com/office/drawing/2014/main" id="{CCF50B4C-2C67-A70A-4CCB-E7782EAFD337}"/>
              </a:ext>
            </a:extLst>
          </p:cNvPr>
          <p:cNvSpPr>
            <a:spLocks noGrp="1"/>
          </p:cNvSpPr>
          <p:nvPr>
            <p:ph type="body" sz="quarter" idx="21"/>
          </p:nvPr>
        </p:nvSpPr>
        <p:spPr/>
        <p:txBody>
          <a:bodyPr/>
          <a:lstStyle/>
          <a:p>
            <a:r>
              <a:rPr lang="en-US" sz="2400" dirty="0">
                <a:latin typeface="Source Sans Pro Light" panose="020B0403030403020204" pitchFamily="34" charset="0"/>
                <a:ea typeface="+mn-lt"/>
                <a:cs typeface="+mn-lt"/>
              </a:rPr>
              <a:t>Ribbon cutting ceremony will commence</a:t>
            </a:r>
            <a:endParaRPr lang="en-US" sz="2400" dirty="0">
              <a:latin typeface="Source Sans Pro Light" panose="020B0403030403020204" pitchFamily="34" charset="0"/>
            </a:endParaRPr>
          </a:p>
        </p:txBody>
      </p:sp>
      <p:sp>
        <p:nvSpPr>
          <p:cNvPr id="5" name="Text Placeholder 4">
            <a:extLst>
              <a:ext uri="{FF2B5EF4-FFF2-40B4-BE49-F238E27FC236}">
                <a16:creationId xmlns:a16="http://schemas.microsoft.com/office/drawing/2014/main" id="{D32BCC7B-A984-446F-3D89-92A51A9D32F6}"/>
              </a:ext>
            </a:extLst>
          </p:cNvPr>
          <p:cNvSpPr>
            <a:spLocks noGrp="1"/>
          </p:cNvSpPr>
          <p:nvPr>
            <p:ph type="body" sz="quarter" idx="15"/>
          </p:nvPr>
        </p:nvSpPr>
        <p:spPr/>
        <p:txBody>
          <a:bodyPr/>
          <a:lstStyle/>
          <a:p>
            <a:r>
              <a:rPr lang="en-US" dirty="0"/>
              <a:t>12:00pm</a:t>
            </a:r>
          </a:p>
          <a:p>
            <a:endParaRPr lang="en-US" dirty="0"/>
          </a:p>
        </p:txBody>
      </p:sp>
      <p:sp>
        <p:nvSpPr>
          <p:cNvPr id="81" name="Text Placeholder 80">
            <a:extLst>
              <a:ext uri="{FF2B5EF4-FFF2-40B4-BE49-F238E27FC236}">
                <a16:creationId xmlns:a16="http://schemas.microsoft.com/office/drawing/2014/main" id="{7A7F3048-41ED-7591-5D87-2814490F4FF3}"/>
              </a:ext>
            </a:extLst>
          </p:cNvPr>
          <p:cNvSpPr>
            <a:spLocks noGrp="1"/>
          </p:cNvSpPr>
          <p:nvPr>
            <p:ph type="body" sz="quarter" idx="33"/>
          </p:nvPr>
        </p:nvSpPr>
        <p:spPr/>
        <p:txBody>
          <a:bodyPr/>
          <a:lstStyle/>
          <a:p>
            <a:endParaRPr lang="en-US" dirty="0"/>
          </a:p>
        </p:txBody>
      </p:sp>
      <p:sp>
        <p:nvSpPr>
          <p:cNvPr id="74" name="Text Placeholder 73">
            <a:extLst>
              <a:ext uri="{FF2B5EF4-FFF2-40B4-BE49-F238E27FC236}">
                <a16:creationId xmlns:a16="http://schemas.microsoft.com/office/drawing/2014/main" id="{EE3AB4E8-51B5-DE18-6278-FECE1956C930}"/>
              </a:ext>
            </a:extLst>
          </p:cNvPr>
          <p:cNvSpPr>
            <a:spLocks noGrp="1"/>
          </p:cNvSpPr>
          <p:nvPr>
            <p:ph type="body" sz="quarter" idx="22"/>
          </p:nvPr>
        </p:nvSpPr>
        <p:spPr/>
        <p:txBody>
          <a:bodyPr/>
          <a:lstStyle/>
          <a:p>
            <a:r>
              <a:rPr lang="en-US" sz="2400" dirty="0">
                <a:latin typeface="Source Sans Pro Light" panose="020B0403030403020204" pitchFamily="34" charset="0"/>
                <a:cs typeface="Calibri" panose="020F0502020204030204"/>
              </a:rPr>
              <a:t>Send guests to dining commons for food &amp; music</a:t>
            </a:r>
            <a:endParaRPr lang="en-US" sz="2400" dirty="0">
              <a:latin typeface="Source Sans Pro Light" panose="020B0403030403020204" pitchFamily="34" charset="0"/>
            </a:endParaRPr>
          </a:p>
        </p:txBody>
      </p:sp>
      <p:sp>
        <p:nvSpPr>
          <p:cNvPr id="6" name="Text Placeholder 5">
            <a:extLst>
              <a:ext uri="{FF2B5EF4-FFF2-40B4-BE49-F238E27FC236}">
                <a16:creationId xmlns:a16="http://schemas.microsoft.com/office/drawing/2014/main" id="{F1FA84A3-7C18-41CE-8140-DB67A859DB91}"/>
              </a:ext>
            </a:extLst>
          </p:cNvPr>
          <p:cNvSpPr>
            <a:spLocks noGrp="1"/>
          </p:cNvSpPr>
          <p:nvPr>
            <p:ph type="body" sz="quarter" idx="16"/>
          </p:nvPr>
        </p:nvSpPr>
        <p:spPr/>
        <p:txBody>
          <a:bodyPr/>
          <a:lstStyle/>
          <a:p>
            <a:r>
              <a:rPr lang="en-US" dirty="0"/>
              <a:t>2:30pm</a:t>
            </a:r>
          </a:p>
          <a:p>
            <a:endParaRPr lang="en-US" dirty="0"/>
          </a:p>
        </p:txBody>
      </p:sp>
      <p:sp>
        <p:nvSpPr>
          <p:cNvPr id="82" name="Text Placeholder 81">
            <a:extLst>
              <a:ext uri="{FF2B5EF4-FFF2-40B4-BE49-F238E27FC236}">
                <a16:creationId xmlns:a16="http://schemas.microsoft.com/office/drawing/2014/main" id="{426D2B1B-813F-64C8-F0C2-C91F3DA760CF}"/>
              </a:ext>
            </a:extLst>
          </p:cNvPr>
          <p:cNvSpPr>
            <a:spLocks noGrp="1"/>
          </p:cNvSpPr>
          <p:nvPr>
            <p:ph type="body" sz="quarter" idx="34"/>
          </p:nvPr>
        </p:nvSpPr>
        <p:spPr/>
        <p:txBody>
          <a:bodyPr/>
          <a:lstStyle/>
          <a:p>
            <a:endParaRPr lang="en-US" dirty="0"/>
          </a:p>
        </p:txBody>
      </p:sp>
      <p:sp>
        <p:nvSpPr>
          <p:cNvPr id="75" name="Text Placeholder 74">
            <a:extLst>
              <a:ext uri="{FF2B5EF4-FFF2-40B4-BE49-F238E27FC236}">
                <a16:creationId xmlns:a16="http://schemas.microsoft.com/office/drawing/2014/main" id="{9631A206-5032-291E-19A2-D6F82871A751}"/>
              </a:ext>
            </a:extLst>
          </p:cNvPr>
          <p:cNvSpPr>
            <a:spLocks noGrp="1"/>
          </p:cNvSpPr>
          <p:nvPr>
            <p:ph type="body" sz="quarter" idx="23"/>
          </p:nvPr>
        </p:nvSpPr>
        <p:spPr/>
        <p:txBody>
          <a:bodyPr/>
          <a:lstStyle/>
          <a:p>
            <a:r>
              <a:rPr lang="en-US" sz="2400" dirty="0">
                <a:latin typeface="Source Sans Pro Light" panose="020B0403030403020204" pitchFamily="34" charset="0"/>
                <a:cs typeface="Calibri" panose="020F0502020204030204"/>
              </a:rPr>
              <a:t>Send guests to conference room for presentation</a:t>
            </a:r>
            <a:endParaRPr lang="en-US" sz="2400" dirty="0">
              <a:latin typeface="Source Sans Pro Light" panose="020B0403030403020204" pitchFamily="34" charset="0"/>
            </a:endParaRPr>
          </a:p>
        </p:txBody>
      </p:sp>
      <p:sp>
        <p:nvSpPr>
          <p:cNvPr id="7" name="Text Placeholder 6">
            <a:extLst>
              <a:ext uri="{FF2B5EF4-FFF2-40B4-BE49-F238E27FC236}">
                <a16:creationId xmlns:a16="http://schemas.microsoft.com/office/drawing/2014/main" id="{E1AD66A9-D59F-057C-D64E-397292215E17}"/>
              </a:ext>
            </a:extLst>
          </p:cNvPr>
          <p:cNvSpPr>
            <a:spLocks noGrp="1"/>
          </p:cNvSpPr>
          <p:nvPr>
            <p:ph type="body" sz="quarter" idx="17"/>
          </p:nvPr>
        </p:nvSpPr>
        <p:spPr/>
        <p:txBody>
          <a:bodyPr/>
          <a:lstStyle/>
          <a:p>
            <a:r>
              <a:rPr lang="en-US" dirty="0"/>
              <a:t>3:00pm</a:t>
            </a:r>
          </a:p>
          <a:p>
            <a:endParaRPr lang="en-US" dirty="0"/>
          </a:p>
        </p:txBody>
      </p:sp>
      <p:sp>
        <p:nvSpPr>
          <p:cNvPr id="83" name="Text Placeholder 82">
            <a:extLst>
              <a:ext uri="{FF2B5EF4-FFF2-40B4-BE49-F238E27FC236}">
                <a16:creationId xmlns:a16="http://schemas.microsoft.com/office/drawing/2014/main" id="{FA9B44BD-F81E-04ED-0040-189C281BDA33}"/>
              </a:ext>
            </a:extLst>
          </p:cNvPr>
          <p:cNvSpPr>
            <a:spLocks noGrp="1"/>
          </p:cNvSpPr>
          <p:nvPr>
            <p:ph type="body" sz="quarter" idx="35"/>
          </p:nvPr>
        </p:nvSpPr>
        <p:spPr/>
        <p:txBody>
          <a:bodyPr/>
          <a:lstStyle/>
          <a:p>
            <a:endParaRPr lang="en-US" dirty="0"/>
          </a:p>
        </p:txBody>
      </p:sp>
      <p:sp>
        <p:nvSpPr>
          <p:cNvPr id="76" name="Text Placeholder 75">
            <a:extLst>
              <a:ext uri="{FF2B5EF4-FFF2-40B4-BE49-F238E27FC236}">
                <a16:creationId xmlns:a16="http://schemas.microsoft.com/office/drawing/2014/main" id="{62B4390D-F0F9-6456-9E33-391B8BE2A83E}"/>
              </a:ext>
            </a:extLst>
          </p:cNvPr>
          <p:cNvSpPr>
            <a:spLocks noGrp="1"/>
          </p:cNvSpPr>
          <p:nvPr>
            <p:ph type="body" sz="quarter" idx="24"/>
          </p:nvPr>
        </p:nvSpPr>
        <p:spPr/>
        <p:txBody>
          <a:bodyPr/>
          <a:lstStyle/>
          <a:p>
            <a:r>
              <a:rPr lang="en-US" sz="2400" dirty="0">
                <a:latin typeface="Source Sans Pro Light" panose="020B0403030403020204" pitchFamily="34" charset="0"/>
                <a:cs typeface="Calibri" panose="020F0502020204030204"/>
              </a:rPr>
              <a:t>Presentation begins</a:t>
            </a:r>
            <a:endParaRPr lang="en-US" sz="2400" dirty="0">
              <a:latin typeface="Source Sans Pro Light" panose="020B0403030403020204" pitchFamily="34" charset="0"/>
            </a:endParaRPr>
          </a:p>
        </p:txBody>
      </p:sp>
      <p:sp>
        <p:nvSpPr>
          <p:cNvPr id="8" name="Text Placeholder 7">
            <a:extLst>
              <a:ext uri="{FF2B5EF4-FFF2-40B4-BE49-F238E27FC236}">
                <a16:creationId xmlns:a16="http://schemas.microsoft.com/office/drawing/2014/main" id="{CF4957B5-AAF8-7DF4-5A5A-1DD304E6FD47}"/>
              </a:ext>
            </a:extLst>
          </p:cNvPr>
          <p:cNvSpPr>
            <a:spLocks noGrp="1"/>
          </p:cNvSpPr>
          <p:nvPr>
            <p:ph type="body" sz="quarter" idx="18"/>
          </p:nvPr>
        </p:nvSpPr>
        <p:spPr/>
        <p:txBody>
          <a:bodyPr/>
          <a:lstStyle/>
          <a:p>
            <a:r>
              <a:rPr lang="en-US" dirty="0"/>
              <a:t>3:30pm</a:t>
            </a:r>
          </a:p>
          <a:p>
            <a:endParaRPr lang="en-US" dirty="0"/>
          </a:p>
        </p:txBody>
      </p:sp>
      <p:sp>
        <p:nvSpPr>
          <p:cNvPr id="84" name="Text Placeholder 83">
            <a:extLst>
              <a:ext uri="{FF2B5EF4-FFF2-40B4-BE49-F238E27FC236}">
                <a16:creationId xmlns:a16="http://schemas.microsoft.com/office/drawing/2014/main" id="{E41131EB-74B8-3834-436A-17F710BA6283}"/>
              </a:ext>
            </a:extLst>
          </p:cNvPr>
          <p:cNvSpPr>
            <a:spLocks noGrp="1"/>
          </p:cNvSpPr>
          <p:nvPr>
            <p:ph type="body" sz="quarter" idx="36"/>
          </p:nvPr>
        </p:nvSpPr>
        <p:spPr/>
        <p:txBody>
          <a:bodyPr/>
          <a:lstStyle/>
          <a:p>
            <a:endParaRPr lang="en-US" dirty="0"/>
          </a:p>
        </p:txBody>
      </p:sp>
      <p:sp>
        <p:nvSpPr>
          <p:cNvPr id="77" name="Text Placeholder 76">
            <a:extLst>
              <a:ext uri="{FF2B5EF4-FFF2-40B4-BE49-F238E27FC236}">
                <a16:creationId xmlns:a16="http://schemas.microsoft.com/office/drawing/2014/main" id="{9443C43C-983B-3769-0EBF-A0156D0368AD}"/>
              </a:ext>
            </a:extLst>
          </p:cNvPr>
          <p:cNvSpPr>
            <a:spLocks noGrp="1"/>
          </p:cNvSpPr>
          <p:nvPr>
            <p:ph type="body" sz="quarter" idx="25"/>
          </p:nvPr>
        </p:nvSpPr>
        <p:spPr/>
        <p:txBody>
          <a:bodyPr/>
          <a:lstStyle/>
          <a:p>
            <a:r>
              <a:rPr lang="en-US" sz="2400" dirty="0">
                <a:latin typeface="Source Sans Pro Light" panose="020B0403030403020204" pitchFamily="34" charset="0"/>
                <a:cs typeface="Calibri" panose="020F0502020204030204"/>
              </a:rPr>
              <a:t>Closing remarks from the founder</a:t>
            </a:r>
            <a:endParaRPr lang="en-US" sz="2400" dirty="0">
              <a:latin typeface="Source Sans Pro Light" panose="020B0403030403020204" pitchFamily="34" charset="0"/>
            </a:endParaRPr>
          </a:p>
        </p:txBody>
      </p:sp>
      <p:sp>
        <p:nvSpPr>
          <p:cNvPr id="9" name="Text Placeholder 8">
            <a:extLst>
              <a:ext uri="{FF2B5EF4-FFF2-40B4-BE49-F238E27FC236}">
                <a16:creationId xmlns:a16="http://schemas.microsoft.com/office/drawing/2014/main" id="{36769118-9723-6B03-1A0A-E47FCF9F601B}"/>
              </a:ext>
            </a:extLst>
          </p:cNvPr>
          <p:cNvSpPr>
            <a:spLocks noGrp="1"/>
          </p:cNvSpPr>
          <p:nvPr>
            <p:ph type="body" sz="quarter" idx="19"/>
          </p:nvPr>
        </p:nvSpPr>
        <p:spPr/>
        <p:txBody>
          <a:bodyPr/>
          <a:lstStyle/>
          <a:p>
            <a:r>
              <a:rPr lang="en-US" dirty="0"/>
              <a:t>4:00pm  </a:t>
            </a:r>
          </a:p>
        </p:txBody>
      </p:sp>
      <p:sp>
        <p:nvSpPr>
          <p:cNvPr id="85" name="Text Placeholder 84">
            <a:extLst>
              <a:ext uri="{FF2B5EF4-FFF2-40B4-BE49-F238E27FC236}">
                <a16:creationId xmlns:a16="http://schemas.microsoft.com/office/drawing/2014/main" id="{F4BCBDCD-0005-F223-3FFC-393FCC1ED1DB}"/>
              </a:ext>
            </a:extLst>
          </p:cNvPr>
          <p:cNvSpPr>
            <a:spLocks noGrp="1"/>
          </p:cNvSpPr>
          <p:nvPr>
            <p:ph type="body" sz="quarter" idx="37"/>
          </p:nvPr>
        </p:nvSpPr>
        <p:spPr/>
        <p:txBody>
          <a:bodyPr/>
          <a:lstStyle/>
          <a:p>
            <a:endParaRPr lang="en-US" dirty="0"/>
          </a:p>
        </p:txBody>
      </p:sp>
      <p:sp>
        <p:nvSpPr>
          <p:cNvPr id="78" name="Text Placeholder 77">
            <a:extLst>
              <a:ext uri="{FF2B5EF4-FFF2-40B4-BE49-F238E27FC236}">
                <a16:creationId xmlns:a16="http://schemas.microsoft.com/office/drawing/2014/main" id="{8A0BD3D6-846A-64B7-8BDA-B153632B13A9}"/>
              </a:ext>
            </a:extLst>
          </p:cNvPr>
          <p:cNvSpPr>
            <a:spLocks noGrp="1"/>
          </p:cNvSpPr>
          <p:nvPr>
            <p:ph type="body" sz="quarter" idx="26"/>
          </p:nvPr>
        </p:nvSpPr>
        <p:spPr/>
        <p:txBody>
          <a:bodyPr/>
          <a:lstStyle/>
          <a:p>
            <a:r>
              <a:rPr lang="en-US" sz="2400" dirty="0">
                <a:latin typeface="Source Sans Pro Light" panose="020B0403030403020204" pitchFamily="34" charset="0"/>
                <a:cs typeface="Calibri" panose="020F0502020204030204"/>
              </a:rPr>
              <a:t>Group photos</a:t>
            </a:r>
            <a:endParaRPr lang="en-US" sz="2400" dirty="0">
              <a:latin typeface="Source Sans Pro Light" panose="020B0403030403020204" pitchFamily="34" charset="0"/>
            </a:endParaRPr>
          </a:p>
        </p:txBody>
      </p:sp>
      <p:sp>
        <p:nvSpPr>
          <p:cNvPr id="86" name="Footer Placeholder 85">
            <a:extLst>
              <a:ext uri="{FF2B5EF4-FFF2-40B4-BE49-F238E27FC236}">
                <a16:creationId xmlns:a16="http://schemas.microsoft.com/office/drawing/2014/main" id="{A144F6CD-5D99-5012-F6FD-98029D6013EC}"/>
              </a:ext>
            </a:extLst>
          </p:cNvPr>
          <p:cNvSpPr>
            <a:spLocks noGrp="1"/>
          </p:cNvSpPr>
          <p:nvPr>
            <p:ph type="ftr" sz="quarter" idx="11"/>
          </p:nvPr>
        </p:nvSpPr>
        <p:spPr/>
        <p:txBody>
          <a:bodyPr/>
          <a:lstStyle/>
          <a:p>
            <a:r>
              <a:rPr lang="en-US" dirty="0"/>
              <a:t>Contoso grand opening event</a:t>
            </a:r>
          </a:p>
        </p:txBody>
      </p:sp>
      <p:sp>
        <p:nvSpPr>
          <p:cNvPr id="87" name="Slide Number Placeholder 86">
            <a:extLst>
              <a:ext uri="{FF2B5EF4-FFF2-40B4-BE49-F238E27FC236}">
                <a16:creationId xmlns:a16="http://schemas.microsoft.com/office/drawing/2014/main" id="{341FA52A-1DA6-9E39-5DC1-5F5DD4E0F71A}"/>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18</a:t>
            </a:fld>
            <a:endParaRPr lang="en-US" dirty="0"/>
          </a:p>
        </p:txBody>
      </p:sp>
    </p:spTree>
    <p:extLst>
      <p:ext uri="{BB962C8B-B14F-4D97-AF65-F5344CB8AC3E}">
        <p14:creationId xmlns:p14="http://schemas.microsoft.com/office/powerpoint/2010/main" val="1913230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54C7BE75-055B-890A-59CB-1A1F3972BF1B}"/>
              </a:ext>
            </a:extLst>
          </p:cNvPr>
          <p:cNvSpPr>
            <a:spLocks noGrp="1"/>
          </p:cNvSpPr>
          <p:nvPr>
            <p:ph type="title"/>
          </p:nvPr>
        </p:nvSpPr>
        <p:spPr/>
        <p:txBody>
          <a:bodyPr/>
          <a:lstStyle/>
          <a:p>
            <a:r>
              <a:rPr lang="en-US" sz="4800" dirty="0">
                <a:solidFill>
                  <a:schemeClr val="tx2"/>
                </a:solidFill>
                <a:latin typeface="Abadi" panose="020B0604020104020204" pitchFamily="34" charset="0"/>
                <a:cs typeface="Quire Sans" panose="020B0502040400020003" pitchFamily="34" charset="0"/>
              </a:rPr>
              <a:t>Plan for food &amp; beverage</a:t>
            </a:r>
            <a:endParaRPr lang="en-US" dirty="0"/>
          </a:p>
        </p:txBody>
      </p:sp>
      <p:sp>
        <p:nvSpPr>
          <p:cNvPr id="4" name="Text Placeholder 3">
            <a:extLst>
              <a:ext uri="{FF2B5EF4-FFF2-40B4-BE49-F238E27FC236}">
                <a16:creationId xmlns:a16="http://schemas.microsoft.com/office/drawing/2014/main" id="{C068C865-6394-9429-1F5C-9E4DDE97ABD2}"/>
              </a:ext>
            </a:extLst>
          </p:cNvPr>
          <p:cNvSpPr>
            <a:spLocks noGrp="1"/>
          </p:cNvSpPr>
          <p:nvPr>
            <p:ph type="body" sz="quarter" idx="13"/>
          </p:nvPr>
        </p:nvSpPr>
        <p:spPr/>
        <p:txBody>
          <a:bodyPr/>
          <a:lstStyle/>
          <a:p>
            <a:pPr lvl="0"/>
            <a:r>
              <a:rPr lang="en-US" dirty="0"/>
              <a:t>Number of guests</a:t>
            </a:r>
          </a:p>
        </p:txBody>
      </p:sp>
      <p:pic>
        <p:nvPicPr>
          <p:cNvPr id="73" name="Picture Placeholder 72" descr="Party mask outline">
            <a:extLst>
              <a:ext uri="{FF2B5EF4-FFF2-40B4-BE49-F238E27FC236}">
                <a16:creationId xmlns:a16="http://schemas.microsoft.com/office/drawing/2014/main" id="{773B7169-377E-D640-857B-236548BF92DA}"/>
              </a:ext>
            </a:extLst>
          </p:cNvPr>
          <p:cNvPicPr>
            <a:picLocks noGrp="1" noChangeAspect="1"/>
          </p:cNvPicPr>
          <p:nvPr>
            <p:ph type="pic" sz="quarter" idx="23"/>
          </p:nvPr>
        </p:nvPicPr>
        <p:blipFill rotWithShape="1">
          <a:blip r:embed="rId2"/>
          <a:srcRect/>
          <a:stretch/>
        </p:blipFill>
        <p:spPr/>
      </p:pic>
      <p:sp>
        <p:nvSpPr>
          <p:cNvPr id="2" name="Text Placeholder 1">
            <a:extLst>
              <a:ext uri="{FF2B5EF4-FFF2-40B4-BE49-F238E27FC236}">
                <a16:creationId xmlns:a16="http://schemas.microsoft.com/office/drawing/2014/main" id="{A1DE5918-64A9-19C4-F715-262682D9156C}"/>
              </a:ext>
            </a:extLst>
          </p:cNvPr>
          <p:cNvSpPr>
            <a:spLocks noGrp="1"/>
          </p:cNvSpPr>
          <p:nvPr>
            <p:ph type="body" sz="quarter" idx="14"/>
          </p:nvPr>
        </p:nvSpPr>
        <p:spPr/>
        <p:txBody>
          <a:bodyPr/>
          <a:lstStyle/>
          <a:p>
            <a:pPr lvl="0"/>
            <a:r>
              <a:rPr lang="en-US" dirty="0"/>
              <a:t>Confirmed: 24</a:t>
            </a:r>
          </a:p>
          <a:p>
            <a:pPr lvl="0"/>
            <a:r>
              <a:rPr lang="en-US" dirty="0"/>
              <a:t>Tentative: 5</a:t>
            </a:r>
          </a:p>
          <a:p>
            <a:pPr lvl="0"/>
            <a:r>
              <a:rPr lang="en-US" dirty="0"/>
              <a:t>Declined: 3</a:t>
            </a:r>
          </a:p>
        </p:txBody>
      </p:sp>
      <p:sp>
        <p:nvSpPr>
          <p:cNvPr id="6" name="Text Placeholder 5">
            <a:extLst>
              <a:ext uri="{FF2B5EF4-FFF2-40B4-BE49-F238E27FC236}">
                <a16:creationId xmlns:a16="http://schemas.microsoft.com/office/drawing/2014/main" id="{28467E0D-F9C1-6284-134B-2E71D69F185B}"/>
              </a:ext>
            </a:extLst>
          </p:cNvPr>
          <p:cNvSpPr>
            <a:spLocks noGrp="1"/>
          </p:cNvSpPr>
          <p:nvPr>
            <p:ph type="body" sz="quarter" idx="16"/>
          </p:nvPr>
        </p:nvSpPr>
        <p:spPr/>
        <p:txBody>
          <a:bodyPr/>
          <a:lstStyle/>
          <a:p>
            <a:pPr lvl="0"/>
            <a:r>
              <a:rPr lang="en-US" dirty="0"/>
              <a:t>Tables</a:t>
            </a:r>
          </a:p>
        </p:txBody>
      </p:sp>
      <p:pic>
        <p:nvPicPr>
          <p:cNvPr id="75" name="Picture Placeholder 74" descr="Table and chairs outline">
            <a:extLst>
              <a:ext uri="{FF2B5EF4-FFF2-40B4-BE49-F238E27FC236}">
                <a16:creationId xmlns:a16="http://schemas.microsoft.com/office/drawing/2014/main" id="{4AFA2B41-1DDA-A0BB-0908-F57942BFB370}"/>
              </a:ext>
            </a:extLst>
          </p:cNvPr>
          <p:cNvPicPr>
            <a:picLocks noGrp="1" noChangeAspect="1"/>
          </p:cNvPicPr>
          <p:nvPr>
            <p:ph type="pic" sz="quarter" idx="24"/>
          </p:nvPr>
        </p:nvPicPr>
        <p:blipFill rotWithShape="1">
          <a:blip r:embed="rId3"/>
          <a:srcRect/>
          <a:stretch/>
        </p:blipFill>
        <p:spPr/>
      </p:pic>
      <p:sp>
        <p:nvSpPr>
          <p:cNvPr id="5" name="Text Placeholder 4">
            <a:extLst>
              <a:ext uri="{FF2B5EF4-FFF2-40B4-BE49-F238E27FC236}">
                <a16:creationId xmlns:a16="http://schemas.microsoft.com/office/drawing/2014/main" id="{F651F01B-9375-5A09-3898-4DCDB0782C1C}"/>
              </a:ext>
            </a:extLst>
          </p:cNvPr>
          <p:cNvSpPr>
            <a:spLocks noGrp="1"/>
          </p:cNvSpPr>
          <p:nvPr>
            <p:ph type="body" sz="quarter" idx="15"/>
          </p:nvPr>
        </p:nvSpPr>
        <p:spPr/>
        <p:txBody>
          <a:bodyPr/>
          <a:lstStyle/>
          <a:p>
            <a:pPr lvl="0"/>
            <a:r>
              <a:rPr lang="en-US" dirty="0"/>
              <a:t>4-top tables: 3</a:t>
            </a:r>
          </a:p>
          <a:p>
            <a:pPr lvl="0"/>
            <a:r>
              <a:rPr lang="en-US" dirty="0"/>
              <a:t>2-top tables: 6</a:t>
            </a:r>
          </a:p>
          <a:p>
            <a:pPr lvl="0"/>
            <a:r>
              <a:rPr lang="en-US" dirty="0"/>
              <a:t>Bar seating: 10</a:t>
            </a:r>
          </a:p>
        </p:txBody>
      </p:sp>
      <p:sp>
        <p:nvSpPr>
          <p:cNvPr id="8" name="Text Placeholder 7">
            <a:extLst>
              <a:ext uri="{FF2B5EF4-FFF2-40B4-BE49-F238E27FC236}">
                <a16:creationId xmlns:a16="http://schemas.microsoft.com/office/drawing/2014/main" id="{FC9F8D9E-2369-F236-F5FB-0EC8FF1D58BE}"/>
              </a:ext>
            </a:extLst>
          </p:cNvPr>
          <p:cNvSpPr>
            <a:spLocks noGrp="1"/>
          </p:cNvSpPr>
          <p:nvPr>
            <p:ph type="body" sz="quarter" idx="18"/>
          </p:nvPr>
        </p:nvSpPr>
        <p:spPr/>
        <p:txBody>
          <a:bodyPr/>
          <a:lstStyle/>
          <a:p>
            <a:pPr lvl="0"/>
            <a:r>
              <a:rPr lang="en-US" dirty="0"/>
              <a:t>Drinks</a:t>
            </a:r>
          </a:p>
        </p:txBody>
      </p:sp>
      <p:pic>
        <p:nvPicPr>
          <p:cNvPr id="77" name="Picture Placeholder 76" descr="Martini outline">
            <a:extLst>
              <a:ext uri="{FF2B5EF4-FFF2-40B4-BE49-F238E27FC236}">
                <a16:creationId xmlns:a16="http://schemas.microsoft.com/office/drawing/2014/main" id="{C7B51DED-BC5B-3B51-91B2-23EC41E86EBE}"/>
              </a:ext>
            </a:extLst>
          </p:cNvPr>
          <p:cNvPicPr>
            <a:picLocks noGrp="1" noChangeAspect="1"/>
          </p:cNvPicPr>
          <p:nvPr>
            <p:ph type="pic" sz="quarter" idx="27"/>
          </p:nvPr>
        </p:nvPicPr>
        <p:blipFill rotWithShape="1">
          <a:blip r:embed="rId4"/>
          <a:srcRect/>
          <a:stretch/>
        </p:blipFill>
        <p:spPr/>
      </p:pic>
      <p:sp>
        <p:nvSpPr>
          <p:cNvPr id="7" name="Text Placeholder 6">
            <a:extLst>
              <a:ext uri="{FF2B5EF4-FFF2-40B4-BE49-F238E27FC236}">
                <a16:creationId xmlns:a16="http://schemas.microsoft.com/office/drawing/2014/main" id="{8878D33A-97A3-D229-C8A3-452FAFC9582F}"/>
              </a:ext>
            </a:extLst>
          </p:cNvPr>
          <p:cNvSpPr>
            <a:spLocks noGrp="1"/>
          </p:cNvSpPr>
          <p:nvPr>
            <p:ph type="body" sz="quarter" idx="17"/>
          </p:nvPr>
        </p:nvSpPr>
        <p:spPr/>
        <p:txBody>
          <a:bodyPr/>
          <a:lstStyle/>
          <a:p>
            <a:pPr lvl="0"/>
            <a:r>
              <a:rPr lang="en-US" dirty="0"/>
              <a:t>Water: sparkling &amp; still</a:t>
            </a:r>
          </a:p>
          <a:p>
            <a:pPr lvl="0"/>
            <a:r>
              <a:rPr lang="en-US" dirty="0"/>
              <a:t>Tea: sweet &amp; unsweet</a:t>
            </a:r>
          </a:p>
          <a:p>
            <a:pPr lvl="0"/>
            <a:r>
              <a:rPr lang="en-US" dirty="0"/>
              <a:t>Wine: white &amp; red</a:t>
            </a:r>
          </a:p>
          <a:p>
            <a:pPr lvl="0"/>
            <a:r>
              <a:rPr lang="en-US" dirty="0"/>
              <a:t>Beer: domestic &amp; foreign</a:t>
            </a:r>
          </a:p>
        </p:txBody>
      </p:sp>
      <p:sp>
        <p:nvSpPr>
          <p:cNvPr id="10" name="Text Placeholder 9">
            <a:extLst>
              <a:ext uri="{FF2B5EF4-FFF2-40B4-BE49-F238E27FC236}">
                <a16:creationId xmlns:a16="http://schemas.microsoft.com/office/drawing/2014/main" id="{B7078CE7-A738-9091-4836-51DA88DD9096}"/>
              </a:ext>
            </a:extLst>
          </p:cNvPr>
          <p:cNvSpPr>
            <a:spLocks noGrp="1"/>
          </p:cNvSpPr>
          <p:nvPr>
            <p:ph type="body" sz="quarter" idx="20"/>
          </p:nvPr>
        </p:nvSpPr>
        <p:spPr/>
        <p:txBody>
          <a:bodyPr/>
          <a:lstStyle/>
          <a:p>
            <a:pPr lvl="0"/>
            <a:r>
              <a:rPr lang="en-US" dirty="0"/>
              <a:t>Starters</a:t>
            </a:r>
          </a:p>
        </p:txBody>
      </p:sp>
      <p:pic>
        <p:nvPicPr>
          <p:cNvPr id="79" name="Picture Placeholder 78" descr="Chopsticks outline">
            <a:extLst>
              <a:ext uri="{FF2B5EF4-FFF2-40B4-BE49-F238E27FC236}">
                <a16:creationId xmlns:a16="http://schemas.microsoft.com/office/drawing/2014/main" id="{90AF80D7-DFF2-E5BB-217B-33CFFB5B5478}"/>
              </a:ext>
            </a:extLst>
          </p:cNvPr>
          <p:cNvPicPr>
            <a:picLocks noGrp="1" noChangeAspect="1"/>
          </p:cNvPicPr>
          <p:nvPr>
            <p:ph type="pic" sz="quarter" idx="25"/>
          </p:nvPr>
        </p:nvPicPr>
        <p:blipFill rotWithShape="1">
          <a:blip r:embed="rId5"/>
          <a:srcRect/>
          <a:stretch/>
        </p:blipFill>
        <p:spPr/>
      </p:pic>
      <p:sp>
        <p:nvSpPr>
          <p:cNvPr id="9" name="Text Placeholder 8">
            <a:extLst>
              <a:ext uri="{FF2B5EF4-FFF2-40B4-BE49-F238E27FC236}">
                <a16:creationId xmlns:a16="http://schemas.microsoft.com/office/drawing/2014/main" id="{E5E1AE31-3CE5-E3F4-485E-EE3AFE081BCC}"/>
              </a:ext>
            </a:extLst>
          </p:cNvPr>
          <p:cNvSpPr>
            <a:spLocks noGrp="1"/>
          </p:cNvSpPr>
          <p:nvPr>
            <p:ph type="body" sz="quarter" idx="19"/>
          </p:nvPr>
        </p:nvSpPr>
        <p:spPr/>
        <p:txBody>
          <a:bodyPr/>
          <a:lstStyle/>
          <a:p>
            <a:pPr lvl="0"/>
            <a:r>
              <a:rPr lang="en-US" dirty="0"/>
              <a:t>Spring salad</a:t>
            </a:r>
          </a:p>
          <a:p>
            <a:pPr lvl="0"/>
            <a:r>
              <a:rPr lang="en-US" dirty="0"/>
              <a:t>Calamari</a:t>
            </a:r>
          </a:p>
          <a:p>
            <a:pPr lvl="0"/>
            <a:r>
              <a:rPr lang="en-US" dirty="0"/>
              <a:t>Oysters</a:t>
            </a:r>
          </a:p>
        </p:txBody>
      </p:sp>
      <p:sp>
        <p:nvSpPr>
          <p:cNvPr id="12" name="Text Placeholder 11">
            <a:extLst>
              <a:ext uri="{FF2B5EF4-FFF2-40B4-BE49-F238E27FC236}">
                <a16:creationId xmlns:a16="http://schemas.microsoft.com/office/drawing/2014/main" id="{C6BD83E9-6197-E754-D8F0-271FD4C9553F}"/>
              </a:ext>
            </a:extLst>
          </p:cNvPr>
          <p:cNvSpPr>
            <a:spLocks noGrp="1"/>
          </p:cNvSpPr>
          <p:nvPr>
            <p:ph type="body" sz="quarter" idx="22"/>
          </p:nvPr>
        </p:nvSpPr>
        <p:spPr/>
        <p:txBody>
          <a:bodyPr/>
          <a:lstStyle/>
          <a:p>
            <a:pPr lvl="0"/>
            <a:r>
              <a:rPr lang="en-US" dirty="0"/>
              <a:t>Entrees</a:t>
            </a:r>
          </a:p>
        </p:txBody>
      </p:sp>
      <p:pic>
        <p:nvPicPr>
          <p:cNvPr id="81" name="Picture Placeholder 80" descr="Covered plate outline">
            <a:extLst>
              <a:ext uri="{FF2B5EF4-FFF2-40B4-BE49-F238E27FC236}">
                <a16:creationId xmlns:a16="http://schemas.microsoft.com/office/drawing/2014/main" id="{DDD5DEEF-60F5-AE29-5F82-202A9FBEF196}"/>
              </a:ext>
            </a:extLst>
          </p:cNvPr>
          <p:cNvPicPr>
            <a:picLocks noGrp="1" noChangeAspect="1"/>
          </p:cNvPicPr>
          <p:nvPr>
            <p:ph type="pic" sz="quarter" idx="26"/>
          </p:nvPr>
        </p:nvPicPr>
        <p:blipFill rotWithShape="1">
          <a:blip r:embed="rId6"/>
          <a:srcRect/>
          <a:stretch/>
        </p:blipFill>
        <p:spPr/>
      </p:pic>
      <p:sp>
        <p:nvSpPr>
          <p:cNvPr id="11" name="Text Placeholder 10">
            <a:extLst>
              <a:ext uri="{FF2B5EF4-FFF2-40B4-BE49-F238E27FC236}">
                <a16:creationId xmlns:a16="http://schemas.microsoft.com/office/drawing/2014/main" id="{3C61ECF4-936F-1AF0-0FBD-DD8933F259E0}"/>
              </a:ext>
            </a:extLst>
          </p:cNvPr>
          <p:cNvSpPr>
            <a:spLocks noGrp="1"/>
          </p:cNvSpPr>
          <p:nvPr>
            <p:ph type="body" sz="quarter" idx="21"/>
          </p:nvPr>
        </p:nvSpPr>
        <p:spPr/>
        <p:txBody>
          <a:bodyPr/>
          <a:lstStyle/>
          <a:p>
            <a:pPr lvl="0"/>
            <a:r>
              <a:rPr lang="en-US" dirty="0"/>
              <a:t>Chilean sea bass</a:t>
            </a:r>
          </a:p>
          <a:p>
            <a:pPr lvl="0"/>
            <a:r>
              <a:rPr lang="en-US" dirty="0"/>
              <a:t>Roast duck</a:t>
            </a:r>
          </a:p>
          <a:p>
            <a:pPr lvl="0"/>
            <a:r>
              <a:rPr lang="en-US" dirty="0"/>
              <a:t>Charbroiled chicken breast</a:t>
            </a:r>
          </a:p>
        </p:txBody>
      </p:sp>
      <p:sp>
        <p:nvSpPr>
          <p:cNvPr id="82" name="Footer Placeholder 81">
            <a:extLst>
              <a:ext uri="{FF2B5EF4-FFF2-40B4-BE49-F238E27FC236}">
                <a16:creationId xmlns:a16="http://schemas.microsoft.com/office/drawing/2014/main" id="{0C1B8954-81DF-2ED5-00E6-70E285AFB61A}"/>
              </a:ext>
            </a:extLst>
          </p:cNvPr>
          <p:cNvSpPr>
            <a:spLocks noGrp="1"/>
          </p:cNvSpPr>
          <p:nvPr>
            <p:ph type="ftr" sz="quarter" idx="11"/>
          </p:nvPr>
        </p:nvSpPr>
        <p:spPr/>
        <p:txBody>
          <a:bodyPr/>
          <a:lstStyle/>
          <a:p>
            <a:r>
              <a:rPr lang="en-US" dirty="0"/>
              <a:t>Contoso grand opening event</a:t>
            </a:r>
          </a:p>
        </p:txBody>
      </p:sp>
      <p:sp>
        <p:nvSpPr>
          <p:cNvPr id="83" name="Slide Number Placeholder 82">
            <a:extLst>
              <a:ext uri="{FF2B5EF4-FFF2-40B4-BE49-F238E27FC236}">
                <a16:creationId xmlns:a16="http://schemas.microsoft.com/office/drawing/2014/main" id="{C8173044-65A5-41DC-2291-FE42518140D1}"/>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19</a:t>
            </a:fld>
            <a:endParaRPr lang="en-US" dirty="0"/>
          </a:p>
        </p:txBody>
      </p:sp>
    </p:spTree>
    <p:extLst>
      <p:ext uri="{BB962C8B-B14F-4D97-AF65-F5344CB8AC3E}">
        <p14:creationId xmlns:p14="http://schemas.microsoft.com/office/powerpoint/2010/main" val="372187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0A65-DD59-C0AC-C97D-879AF92A8F61}"/>
              </a:ext>
            </a:extLst>
          </p:cNvPr>
          <p:cNvSpPr>
            <a:spLocks noGrp="1"/>
          </p:cNvSpPr>
          <p:nvPr>
            <p:ph type="title"/>
          </p:nvPr>
        </p:nvSpPr>
        <p:spPr/>
        <p:txBody>
          <a:bodyPr/>
          <a:lstStyle/>
          <a:p>
            <a:r>
              <a:rPr lang="en-US" dirty="0"/>
              <a:t>Agenda</a:t>
            </a:r>
          </a:p>
        </p:txBody>
      </p:sp>
      <p:pic>
        <p:nvPicPr>
          <p:cNvPr id="13" name="Picture Placeholder 12" descr="Woman with laptop at café">
            <a:extLst>
              <a:ext uri="{FF2B5EF4-FFF2-40B4-BE49-F238E27FC236}">
                <a16:creationId xmlns:a16="http://schemas.microsoft.com/office/drawing/2014/main" id="{1FD9BAE5-BFC9-B739-745F-EADC5EEF1D25}"/>
              </a:ext>
            </a:extLst>
          </p:cNvPr>
          <p:cNvPicPr>
            <a:picLocks noGrp="1" noChangeAspect="1"/>
          </p:cNvPicPr>
          <p:nvPr>
            <p:ph type="pic" sz="quarter" idx="10"/>
          </p:nvPr>
        </p:nvPicPr>
        <p:blipFill rotWithShape="1">
          <a:blip r:embed="rId2"/>
          <a:srcRect t="422" b="422"/>
          <a:stretch/>
        </p:blipFill>
        <p:spPr/>
      </p:pic>
      <p:sp>
        <p:nvSpPr>
          <p:cNvPr id="3" name="Content Placeholder 2">
            <a:extLst>
              <a:ext uri="{FF2B5EF4-FFF2-40B4-BE49-F238E27FC236}">
                <a16:creationId xmlns:a16="http://schemas.microsoft.com/office/drawing/2014/main" id="{63DBE533-92DF-09B6-E408-A0C450E18798}"/>
              </a:ext>
            </a:extLst>
          </p:cNvPr>
          <p:cNvSpPr>
            <a:spLocks noGrp="1"/>
          </p:cNvSpPr>
          <p:nvPr>
            <p:ph idx="1"/>
          </p:nvPr>
        </p:nvSpPr>
        <p:spPr/>
        <p:txBody>
          <a:bodyPr/>
          <a:lstStyle/>
          <a:p>
            <a:r>
              <a:rPr lang="en-US" dirty="0"/>
              <a:t>Grand opening ceremony</a:t>
            </a:r>
          </a:p>
          <a:p>
            <a:r>
              <a:rPr lang="en-US" dirty="0"/>
              <a:t>Food &amp; entertainment</a:t>
            </a:r>
          </a:p>
          <a:p>
            <a:r>
              <a:rPr lang="en-US" dirty="0"/>
              <a:t>Presentation</a:t>
            </a:r>
          </a:p>
          <a:p>
            <a:r>
              <a:rPr lang="en-US" dirty="0"/>
              <a:t>Team introductions</a:t>
            </a:r>
          </a:p>
          <a:p>
            <a:r>
              <a:rPr lang="en-US" dirty="0"/>
              <a:t>Group photos</a:t>
            </a:r>
          </a:p>
          <a:p>
            <a:r>
              <a:rPr lang="en-US" dirty="0"/>
              <a:t>Closing remarks</a:t>
            </a:r>
          </a:p>
          <a:p>
            <a:endParaRPr lang="en-US" dirty="0"/>
          </a:p>
        </p:txBody>
      </p:sp>
    </p:spTree>
    <p:extLst>
      <p:ext uri="{BB962C8B-B14F-4D97-AF65-F5344CB8AC3E}">
        <p14:creationId xmlns:p14="http://schemas.microsoft.com/office/powerpoint/2010/main" val="2166390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1B6-DD83-DDB1-65D8-8DE654268889}"/>
              </a:ext>
            </a:extLst>
          </p:cNvPr>
          <p:cNvSpPr>
            <a:spLocks noGrp="1"/>
          </p:cNvSpPr>
          <p:nvPr>
            <p:ph type="title"/>
          </p:nvPr>
        </p:nvSpPr>
        <p:spPr/>
        <p:txBody>
          <a:bodyPr/>
          <a:lstStyle/>
          <a:p>
            <a:r>
              <a:rPr lang="en-US" dirty="0">
                <a:solidFill>
                  <a:schemeClr val="tx2"/>
                </a:solidFill>
                <a:latin typeface="Abadi" panose="020B0604020104020204" pitchFamily="34" charset="0"/>
                <a:cs typeface="Quire Sans" panose="020B0502040400020003" pitchFamily="34" charset="0"/>
              </a:rPr>
              <a:t>Sustainability</a:t>
            </a:r>
            <a:br>
              <a:rPr lang="en-US" dirty="0">
                <a:solidFill>
                  <a:schemeClr val="tx2"/>
                </a:solidFill>
                <a:latin typeface="Abadi" panose="020B0604020104020204" pitchFamily="34" charset="0"/>
                <a:cs typeface="Quire Sans" panose="020B0502040400020003" pitchFamily="34" charset="0"/>
              </a:rPr>
            </a:br>
            <a:r>
              <a:rPr lang="en-US" dirty="0">
                <a:solidFill>
                  <a:schemeClr val="tx2"/>
                </a:solidFill>
                <a:latin typeface="Abadi" panose="020B0604020104020204" pitchFamily="34" charset="0"/>
                <a:cs typeface="Quire Sans" panose="020B0502040400020003" pitchFamily="34" charset="0"/>
              </a:rPr>
              <a:t>planning</a:t>
            </a:r>
          </a:p>
        </p:txBody>
      </p:sp>
      <p:pic>
        <p:nvPicPr>
          <p:cNvPr id="6" name="Picture Placeholder 5" descr="Top view of people discussing and shaking hands">
            <a:extLst>
              <a:ext uri="{FF2B5EF4-FFF2-40B4-BE49-F238E27FC236}">
                <a16:creationId xmlns:a16="http://schemas.microsoft.com/office/drawing/2014/main" id="{EB53CAD4-274E-BAA5-C434-E630D80C1D84}"/>
              </a:ext>
            </a:extLst>
          </p:cNvPr>
          <p:cNvPicPr>
            <a:picLocks noGrp="1" noChangeAspect="1"/>
          </p:cNvPicPr>
          <p:nvPr>
            <p:ph type="pic" sz="quarter" idx="10"/>
          </p:nvPr>
        </p:nvPicPr>
        <p:blipFill rotWithShape="1">
          <a:blip r:embed="rId2"/>
          <a:srcRect t="83" b="83"/>
          <a:stretch/>
        </p:blipFill>
        <p:spPr/>
      </p:pic>
      <p:sp>
        <p:nvSpPr>
          <p:cNvPr id="3" name="Text Placeholder 2">
            <a:extLst>
              <a:ext uri="{FF2B5EF4-FFF2-40B4-BE49-F238E27FC236}">
                <a16:creationId xmlns:a16="http://schemas.microsoft.com/office/drawing/2014/main" id="{633576A3-E202-5EFE-9614-0CCFDB05557E}"/>
              </a:ext>
            </a:extLst>
          </p:cNvPr>
          <p:cNvSpPr>
            <a:spLocks noGrp="1"/>
          </p:cNvSpPr>
          <p:nvPr>
            <p:ph type="body" idx="1"/>
          </p:nvPr>
        </p:nvSpPr>
        <p:spPr/>
        <p:txBody>
          <a:bodyPr/>
          <a:lstStyle/>
          <a:p>
            <a:pPr marL="0" indent="0">
              <a:buNone/>
            </a:pPr>
            <a:r>
              <a:rPr lang="en-US" sz="1800" dirty="0">
                <a:latin typeface="Source Sans Pro Light" panose="020B0403030403020204" pitchFamily="34" charset="0"/>
                <a:ea typeface="Calibri"/>
                <a:cs typeface="Calibri"/>
              </a:rPr>
              <a:t>Subject to change</a:t>
            </a:r>
            <a:endParaRPr lang="en-US" sz="1800" dirty="0">
              <a:latin typeface="Source Sans Pro Light" panose="020B0403030403020204" pitchFamily="34" charset="0"/>
            </a:endParaRPr>
          </a:p>
        </p:txBody>
      </p:sp>
    </p:spTree>
    <p:extLst>
      <p:ext uri="{BB962C8B-B14F-4D97-AF65-F5344CB8AC3E}">
        <p14:creationId xmlns:p14="http://schemas.microsoft.com/office/powerpoint/2010/main" val="114904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D1F9-32A5-8945-C800-EF1B9E6AF244}"/>
              </a:ext>
            </a:extLst>
          </p:cNvPr>
          <p:cNvSpPr>
            <a:spLocks noGrp="1"/>
          </p:cNvSpPr>
          <p:nvPr>
            <p:ph type="title"/>
          </p:nvPr>
        </p:nvSpPr>
        <p:spPr/>
        <p:txBody>
          <a:bodyPr/>
          <a:lstStyle/>
          <a:p>
            <a:r>
              <a:rPr lang="en-US" sz="4800" dirty="0">
                <a:solidFill>
                  <a:schemeClr val="tx2"/>
                </a:solidFill>
                <a:latin typeface="Abadi" panose="020B0604020104020204" pitchFamily="34" charset="0"/>
                <a:cs typeface="Quire Sans" panose="020B0502040400020003" pitchFamily="34" charset="0"/>
              </a:rPr>
              <a:t>Planning agenda</a:t>
            </a:r>
          </a:p>
        </p:txBody>
      </p:sp>
      <p:sp>
        <p:nvSpPr>
          <p:cNvPr id="4" name="Text Placeholder 3">
            <a:extLst>
              <a:ext uri="{FF2B5EF4-FFF2-40B4-BE49-F238E27FC236}">
                <a16:creationId xmlns:a16="http://schemas.microsoft.com/office/drawing/2014/main" id="{05D873E8-8FFA-4DA0-9813-5506E5BA089D}"/>
              </a:ext>
            </a:extLst>
          </p:cNvPr>
          <p:cNvSpPr>
            <a:spLocks noGrp="1"/>
          </p:cNvSpPr>
          <p:nvPr>
            <p:ph type="body" sz="quarter" idx="13"/>
          </p:nvPr>
        </p:nvSpPr>
        <p:spPr/>
        <p:txBody>
          <a:bodyPr/>
          <a:lstStyle/>
          <a:p>
            <a:pPr>
              <a:buClr>
                <a:schemeClr val="accent4"/>
              </a:buClr>
            </a:pPr>
            <a:r>
              <a:rPr lang="en-US" sz="2400" dirty="0">
                <a:solidFill>
                  <a:schemeClr val="tx2"/>
                </a:solidFill>
                <a:latin typeface="Source Sans Pro Light" panose="020B0403030403020204" pitchFamily="34" charset="0"/>
                <a:cs typeface="Calibri"/>
              </a:rPr>
              <a:t>Demonstrate our commitment to our goals</a:t>
            </a:r>
            <a:endParaRPr lang="en-US" sz="2400" dirty="0">
              <a:solidFill>
                <a:schemeClr val="tx2"/>
              </a:solidFill>
              <a:latin typeface="Source Sans Pro Light" panose="020B0403030403020204" pitchFamily="34" charset="0"/>
              <a:ea typeface="Calibri"/>
              <a:cs typeface="Calibri"/>
            </a:endParaRPr>
          </a:p>
          <a:p>
            <a:pPr>
              <a:buClr>
                <a:schemeClr val="accent4"/>
              </a:buClr>
            </a:pPr>
            <a:r>
              <a:rPr lang="en-US" sz="2400" dirty="0">
                <a:solidFill>
                  <a:schemeClr val="tx2"/>
                </a:solidFill>
                <a:latin typeface="Source Sans Pro Light" panose="020B0403030403020204" pitchFamily="34" charset="0"/>
                <a:cs typeface="Calibri"/>
              </a:rPr>
              <a:t>Present areas of current and projected growth</a:t>
            </a:r>
            <a:endParaRPr lang="en-US" sz="2400" dirty="0">
              <a:solidFill>
                <a:schemeClr val="tx2"/>
              </a:solidFill>
              <a:latin typeface="Source Sans Pro Light" panose="020B0403030403020204" pitchFamily="34" charset="0"/>
            </a:endParaRPr>
          </a:p>
          <a:p>
            <a:pPr>
              <a:buClr>
                <a:schemeClr val="accent4"/>
              </a:buClr>
            </a:pPr>
            <a:r>
              <a:rPr lang="en-US" sz="2400" dirty="0">
                <a:solidFill>
                  <a:schemeClr val="tx2"/>
                </a:solidFill>
                <a:latin typeface="Source Sans Pro Light" panose="020B0403030403020204" pitchFamily="34" charset="0"/>
                <a:ea typeface="Calibri"/>
                <a:cs typeface="Calibri"/>
              </a:rPr>
              <a:t>Reveal our "green goals" timeline</a:t>
            </a:r>
            <a:endParaRPr lang="en-US" sz="2400" dirty="0">
              <a:solidFill>
                <a:schemeClr val="tx2"/>
              </a:solidFill>
              <a:latin typeface="Source Sans Pro Light" panose="020B0403030403020204" pitchFamily="34" charset="0"/>
            </a:endParaRPr>
          </a:p>
          <a:p>
            <a:pPr>
              <a:buClr>
                <a:schemeClr val="accent4"/>
              </a:buClr>
            </a:pPr>
            <a:r>
              <a:rPr lang="en-US" sz="2400" dirty="0">
                <a:solidFill>
                  <a:schemeClr val="tx2"/>
                </a:solidFill>
                <a:latin typeface="Source Sans Pro Light" panose="020B0403030403020204" pitchFamily="34" charset="0"/>
                <a:ea typeface="Calibri"/>
                <a:cs typeface="Calibri"/>
              </a:rPr>
              <a:t>Discuss areas of focus</a:t>
            </a:r>
          </a:p>
          <a:p>
            <a:endParaRPr lang="en-US" dirty="0">
              <a:solidFill>
                <a:schemeClr val="tx2"/>
              </a:solidFill>
              <a:ea typeface="Calibri"/>
              <a:cs typeface="Calibri"/>
            </a:endParaRPr>
          </a:p>
        </p:txBody>
      </p:sp>
      <p:sp>
        <p:nvSpPr>
          <p:cNvPr id="3" name="Footer Placeholder 2">
            <a:extLst>
              <a:ext uri="{FF2B5EF4-FFF2-40B4-BE49-F238E27FC236}">
                <a16:creationId xmlns:a16="http://schemas.microsoft.com/office/drawing/2014/main" id="{70612CA0-07A5-08A5-8B7E-C0BF88C099DA}"/>
              </a:ext>
            </a:extLst>
          </p:cNvPr>
          <p:cNvSpPr>
            <a:spLocks noGrp="1"/>
          </p:cNvSpPr>
          <p:nvPr>
            <p:ph type="ftr" sz="quarter" idx="11"/>
          </p:nvPr>
        </p:nvSpPr>
        <p:spPr/>
        <p:txBody>
          <a:bodyPr/>
          <a:lstStyle/>
          <a:p>
            <a:r>
              <a:rPr lang="en-US" dirty="0"/>
              <a:t>Contoso grand opening event</a:t>
            </a:r>
          </a:p>
        </p:txBody>
      </p:sp>
      <p:pic>
        <p:nvPicPr>
          <p:cNvPr id="6" name="Picture Placeholder 5" descr="Businesswomen writing on glass in meeting">
            <a:extLst>
              <a:ext uri="{FF2B5EF4-FFF2-40B4-BE49-F238E27FC236}">
                <a16:creationId xmlns:a16="http://schemas.microsoft.com/office/drawing/2014/main" id="{6AA401E2-FFB8-24AC-C0DC-17650C3C902A}"/>
              </a:ext>
            </a:extLst>
          </p:cNvPr>
          <p:cNvPicPr>
            <a:picLocks noGrp="1" noChangeAspect="1"/>
          </p:cNvPicPr>
          <p:nvPr>
            <p:ph type="pic" idx="1"/>
          </p:nvPr>
        </p:nvPicPr>
        <p:blipFill rotWithShape="1">
          <a:blip r:embed="rId2"/>
          <a:srcRect t="67" b="67"/>
          <a:stretch/>
        </p:blipFill>
        <p:spPr/>
      </p:pic>
      <p:sp>
        <p:nvSpPr>
          <p:cNvPr id="5" name="Slide Number Placeholder 4">
            <a:extLst>
              <a:ext uri="{FF2B5EF4-FFF2-40B4-BE49-F238E27FC236}">
                <a16:creationId xmlns:a16="http://schemas.microsoft.com/office/drawing/2014/main" id="{35007612-266D-3B58-56BB-B5786137B83C}"/>
              </a:ext>
            </a:extLst>
          </p:cNvPr>
          <p:cNvSpPr>
            <a:spLocks noGrp="1"/>
          </p:cNvSpPr>
          <p:nvPr>
            <p:ph type="sldNum" sz="quarter" idx="12"/>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30381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AC06-3CEE-7393-E4F4-CE2B9514A2B5}"/>
              </a:ext>
            </a:extLst>
          </p:cNvPr>
          <p:cNvSpPr>
            <a:spLocks noGrp="1"/>
          </p:cNvSpPr>
          <p:nvPr>
            <p:ph type="title"/>
          </p:nvPr>
        </p:nvSpPr>
        <p:spPr/>
        <p:txBody>
          <a:bodyPr/>
          <a:lstStyle/>
          <a:p>
            <a:r>
              <a:rPr lang="en-US" dirty="0"/>
              <a:t>The beginning is the most important part of the work</a:t>
            </a:r>
          </a:p>
        </p:txBody>
      </p:sp>
      <p:sp>
        <p:nvSpPr>
          <p:cNvPr id="4" name="Text Placeholder 3">
            <a:extLst>
              <a:ext uri="{FF2B5EF4-FFF2-40B4-BE49-F238E27FC236}">
                <a16:creationId xmlns:a16="http://schemas.microsoft.com/office/drawing/2014/main" id="{F3E4392C-B685-37FF-D2A9-4AEED5BD412E}"/>
              </a:ext>
            </a:extLst>
          </p:cNvPr>
          <p:cNvSpPr>
            <a:spLocks noGrp="1"/>
          </p:cNvSpPr>
          <p:nvPr>
            <p:ph type="body" sz="quarter" idx="11"/>
          </p:nvPr>
        </p:nvSpPr>
        <p:spPr/>
        <p:txBody>
          <a:bodyPr/>
          <a:lstStyle/>
          <a:p>
            <a:r>
              <a:rPr lang="en-US" dirty="0"/>
              <a:t>“</a:t>
            </a:r>
          </a:p>
        </p:txBody>
      </p:sp>
      <p:sp>
        <p:nvSpPr>
          <p:cNvPr id="3" name="Text Placeholder 2">
            <a:extLst>
              <a:ext uri="{FF2B5EF4-FFF2-40B4-BE49-F238E27FC236}">
                <a16:creationId xmlns:a16="http://schemas.microsoft.com/office/drawing/2014/main" id="{674999B1-56F7-C910-BE8E-DEAB86BD8476}"/>
              </a:ext>
            </a:extLst>
          </p:cNvPr>
          <p:cNvSpPr>
            <a:spLocks noGrp="1"/>
          </p:cNvSpPr>
          <p:nvPr>
            <p:ph type="body" sz="quarter" idx="10"/>
          </p:nvPr>
        </p:nvSpPr>
        <p:spPr/>
        <p:txBody>
          <a:bodyPr/>
          <a:lstStyle/>
          <a:p>
            <a:r>
              <a:rPr lang="en-US" dirty="0"/>
              <a:t>- Plato</a:t>
            </a:r>
          </a:p>
        </p:txBody>
      </p:sp>
      <p:sp>
        <p:nvSpPr>
          <p:cNvPr id="5" name="Text Placeholder 4">
            <a:extLst>
              <a:ext uri="{FF2B5EF4-FFF2-40B4-BE49-F238E27FC236}">
                <a16:creationId xmlns:a16="http://schemas.microsoft.com/office/drawing/2014/main" id="{7B569AB5-D765-E72C-5517-9BF3544AF734}"/>
              </a:ext>
            </a:extLst>
          </p:cNvPr>
          <p:cNvSpPr>
            <a:spLocks noGrp="1"/>
          </p:cNvSpPr>
          <p:nvPr>
            <p:ph type="body" sz="quarter" idx="12"/>
          </p:nvPr>
        </p:nvSpPr>
        <p:spPr/>
        <p:txBody>
          <a:bodyPr/>
          <a:lstStyle/>
          <a:p>
            <a:r>
              <a:rPr lang="en-US" dirty="0"/>
              <a:t>”</a:t>
            </a:r>
          </a:p>
        </p:txBody>
      </p:sp>
    </p:spTree>
    <p:extLst>
      <p:ext uri="{BB962C8B-B14F-4D97-AF65-F5344CB8AC3E}">
        <p14:creationId xmlns:p14="http://schemas.microsoft.com/office/powerpoint/2010/main" val="159388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1B3C-AECE-DF3D-99BF-52F77569FDBA}"/>
              </a:ext>
            </a:extLst>
          </p:cNvPr>
          <p:cNvSpPr>
            <a:spLocks noGrp="1"/>
          </p:cNvSpPr>
          <p:nvPr>
            <p:ph type="title"/>
          </p:nvPr>
        </p:nvSpPr>
        <p:spPr/>
        <p:txBody>
          <a:bodyPr/>
          <a:lstStyle/>
          <a:p>
            <a:r>
              <a:rPr lang="en-US" sz="4800" dirty="0">
                <a:solidFill>
                  <a:schemeClr val="tx2"/>
                </a:solidFill>
                <a:latin typeface="Abadi" panose="020B0604020104020204" pitchFamily="34" charset="0"/>
                <a:cs typeface="Quire Sans" panose="020B0502040400020003" pitchFamily="34" charset="0"/>
              </a:rPr>
              <a:t>Commitment to sustainability</a:t>
            </a:r>
            <a:endParaRPr lang="en-US" dirty="0"/>
          </a:p>
        </p:txBody>
      </p:sp>
      <p:graphicFrame>
        <p:nvGraphicFramePr>
          <p:cNvPr id="4" name="Content Placeholder 5" descr="Column chart">
            <a:extLst>
              <a:ext uri="{FF2B5EF4-FFF2-40B4-BE49-F238E27FC236}">
                <a16:creationId xmlns:a16="http://schemas.microsoft.com/office/drawing/2014/main" id="{4DD42069-87CD-06AC-193B-27EFBF5723D7}"/>
              </a:ext>
            </a:extLst>
          </p:cNvPr>
          <p:cNvGraphicFramePr>
            <a:graphicFrameLocks noGrp="1"/>
          </p:cNvGraphicFramePr>
          <p:nvPr>
            <p:ph sz="quarter" idx="13"/>
            <p:extLst>
              <p:ext uri="{D42A27DB-BD31-4B8C-83A1-F6EECF244321}">
                <p14:modId xmlns:p14="http://schemas.microsoft.com/office/powerpoint/2010/main" val="1884417248"/>
              </p:ext>
            </p:extLst>
          </p:nvPr>
        </p:nvGraphicFramePr>
        <p:xfrm>
          <a:off x="906463" y="1838325"/>
          <a:ext cx="10379075" cy="3903663"/>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A9F470C3-398E-1D04-13EF-2A80B555EB0A}"/>
              </a:ext>
            </a:extLst>
          </p:cNvPr>
          <p:cNvSpPr>
            <a:spLocks noGrp="1"/>
          </p:cNvSpPr>
          <p:nvPr>
            <p:ph type="ftr" sz="quarter" idx="11"/>
          </p:nvPr>
        </p:nvSpPr>
        <p:spPr/>
        <p:txBody>
          <a:bodyPr/>
          <a:lstStyle/>
          <a:p>
            <a:r>
              <a:rPr lang="en-US" dirty="0"/>
              <a:t>Contoso grand opening event</a:t>
            </a:r>
          </a:p>
        </p:txBody>
      </p:sp>
      <p:sp>
        <p:nvSpPr>
          <p:cNvPr id="6" name="Slide Number Placeholder 5">
            <a:extLst>
              <a:ext uri="{FF2B5EF4-FFF2-40B4-BE49-F238E27FC236}">
                <a16:creationId xmlns:a16="http://schemas.microsoft.com/office/drawing/2014/main" id="{B4E8766F-2689-542D-874A-71C6A0D73387}"/>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23</a:t>
            </a:fld>
            <a:endParaRPr lang="en-US" dirty="0"/>
          </a:p>
        </p:txBody>
      </p:sp>
    </p:spTree>
    <p:extLst>
      <p:ext uri="{BB962C8B-B14F-4D97-AF65-F5344CB8AC3E}">
        <p14:creationId xmlns:p14="http://schemas.microsoft.com/office/powerpoint/2010/main" val="2285178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A26B-D115-C885-A8EE-AF29E7F1FEE4}"/>
              </a:ext>
            </a:extLst>
          </p:cNvPr>
          <p:cNvSpPr>
            <a:spLocks noGrp="1"/>
          </p:cNvSpPr>
          <p:nvPr>
            <p:ph type="title"/>
          </p:nvPr>
        </p:nvSpPr>
        <p:spPr/>
        <p:txBody>
          <a:bodyPr/>
          <a:lstStyle/>
          <a:p>
            <a:r>
              <a:rPr lang="en-US" sz="4800" dirty="0">
                <a:solidFill>
                  <a:schemeClr val="tx2"/>
                </a:solidFill>
                <a:latin typeface="Abadi" panose="020B0604020104020204" pitchFamily="34" charset="0"/>
                <a:cs typeface="Quire Sans" panose="020B0502040400020003" pitchFamily="34" charset="0"/>
              </a:rPr>
              <a:t>Areas of growth</a:t>
            </a:r>
            <a:endParaRPr lang="en-US" dirty="0"/>
          </a:p>
        </p:txBody>
      </p:sp>
      <p:graphicFrame>
        <p:nvGraphicFramePr>
          <p:cNvPr id="4" name="Table 4">
            <a:extLst>
              <a:ext uri="{FF2B5EF4-FFF2-40B4-BE49-F238E27FC236}">
                <a16:creationId xmlns:a16="http://schemas.microsoft.com/office/drawing/2014/main" id="{B34AE1E8-D01D-A66E-A527-44F6E2ACE5EB}"/>
              </a:ext>
            </a:extLst>
          </p:cNvPr>
          <p:cNvGraphicFramePr>
            <a:graphicFrameLocks noGrp="1"/>
          </p:cNvGraphicFramePr>
          <p:nvPr>
            <p:ph sz="quarter" idx="13"/>
            <p:extLst>
              <p:ext uri="{D42A27DB-BD31-4B8C-83A1-F6EECF244321}">
                <p14:modId xmlns:p14="http://schemas.microsoft.com/office/powerpoint/2010/main" val="4241668683"/>
              </p:ext>
            </p:extLst>
          </p:nvPr>
        </p:nvGraphicFramePr>
        <p:xfrm>
          <a:off x="788221" y="1838325"/>
          <a:ext cx="10615559" cy="3929715"/>
        </p:xfrm>
        <a:graphic>
          <a:graphicData uri="http://schemas.openxmlformats.org/drawingml/2006/table">
            <a:tbl>
              <a:tblPr firstRow="1" bandRow="1">
                <a:tableStyleId>{93296810-A885-4BE3-A3E7-6D5BEEA58F35}</a:tableStyleId>
              </a:tblPr>
              <a:tblGrid>
                <a:gridCol w="1398102">
                  <a:extLst>
                    <a:ext uri="{9D8B030D-6E8A-4147-A177-3AD203B41FA5}">
                      <a16:colId xmlns:a16="http://schemas.microsoft.com/office/drawing/2014/main" val="1689330750"/>
                    </a:ext>
                  </a:extLst>
                </a:gridCol>
                <a:gridCol w="2289761">
                  <a:extLst>
                    <a:ext uri="{9D8B030D-6E8A-4147-A177-3AD203B41FA5}">
                      <a16:colId xmlns:a16="http://schemas.microsoft.com/office/drawing/2014/main" val="2660631934"/>
                    </a:ext>
                  </a:extLst>
                </a:gridCol>
                <a:gridCol w="2303391">
                  <a:extLst>
                    <a:ext uri="{9D8B030D-6E8A-4147-A177-3AD203B41FA5}">
                      <a16:colId xmlns:a16="http://schemas.microsoft.com/office/drawing/2014/main" val="3909717689"/>
                    </a:ext>
                  </a:extLst>
                </a:gridCol>
                <a:gridCol w="2330649">
                  <a:extLst>
                    <a:ext uri="{9D8B030D-6E8A-4147-A177-3AD203B41FA5}">
                      <a16:colId xmlns:a16="http://schemas.microsoft.com/office/drawing/2014/main" val="1603189107"/>
                    </a:ext>
                  </a:extLst>
                </a:gridCol>
                <a:gridCol w="2293656">
                  <a:extLst>
                    <a:ext uri="{9D8B030D-6E8A-4147-A177-3AD203B41FA5}">
                      <a16:colId xmlns:a16="http://schemas.microsoft.com/office/drawing/2014/main" val="2755691855"/>
                    </a:ext>
                  </a:extLst>
                </a:gridCol>
              </a:tblGrid>
              <a:tr h="785943">
                <a:tc>
                  <a:txBody>
                    <a:bodyPr/>
                    <a:lstStyle/>
                    <a:p>
                      <a:pPr algn="ctr"/>
                      <a:endParaRPr lang="en-US" b="0" i="0" dirty="0">
                        <a:latin typeface="Source Sans Pro Light" panose="020B0403030403020204" pitchFamily="34" charset="0"/>
                      </a:endParaRPr>
                    </a:p>
                  </a:txBody>
                  <a:tcPr anchor="ctr"/>
                </a:tc>
                <a:tc>
                  <a:txBody>
                    <a:bodyPr/>
                    <a:lstStyle/>
                    <a:p>
                      <a:pPr lvl="0" algn="ctr">
                        <a:buNone/>
                      </a:pPr>
                      <a:r>
                        <a:rPr lang="en-US" b="1" i="0" dirty="0">
                          <a:solidFill>
                            <a:schemeClr val="bg1"/>
                          </a:solidFill>
                          <a:latin typeface="Source Sans Pro" panose="020B0503030403020204" pitchFamily="34" charset="0"/>
                          <a:ea typeface="Source Sans Pro Black" panose="020B0503030403020204" pitchFamily="34" charset="0"/>
                        </a:rPr>
                        <a:t>Food</a:t>
                      </a:r>
                    </a:p>
                  </a:txBody>
                  <a:tcPr anchor="ctr"/>
                </a:tc>
                <a:tc>
                  <a:txBody>
                    <a:bodyPr/>
                    <a:lstStyle/>
                    <a:p>
                      <a:pPr lvl="0" algn="ctr">
                        <a:buNone/>
                      </a:pPr>
                      <a:r>
                        <a:rPr lang="en-US" b="1" i="0" dirty="0">
                          <a:solidFill>
                            <a:schemeClr val="bg1"/>
                          </a:solidFill>
                          <a:latin typeface="Source Sans Pro" panose="020B0503030403020204" pitchFamily="34" charset="0"/>
                          <a:ea typeface="Source Sans Pro Black" panose="020B0503030403020204" pitchFamily="34" charset="0"/>
                        </a:rPr>
                        <a:t>Energy</a:t>
                      </a:r>
                    </a:p>
                  </a:txBody>
                  <a:tcPr anchor="ctr"/>
                </a:tc>
                <a:tc>
                  <a:txBody>
                    <a:bodyPr/>
                    <a:lstStyle/>
                    <a:p>
                      <a:pPr lvl="0" algn="ctr">
                        <a:buNone/>
                      </a:pPr>
                      <a:r>
                        <a:rPr lang="en-US" b="1" i="0" dirty="0">
                          <a:solidFill>
                            <a:schemeClr val="bg1"/>
                          </a:solidFill>
                          <a:latin typeface="Source Sans Pro" panose="020B0503030403020204" pitchFamily="34" charset="0"/>
                          <a:ea typeface="Source Sans Pro Black" panose="020B0503030403020204" pitchFamily="34" charset="0"/>
                        </a:rPr>
                        <a:t>Water</a:t>
                      </a:r>
                    </a:p>
                  </a:txBody>
                  <a:tcPr anchor="ctr"/>
                </a:tc>
                <a:tc>
                  <a:txBody>
                    <a:bodyPr/>
                    <a:lstStyle/>
                    <a:p>
                      <a:pPr lvl="0" algn="ctr">
                        <a:buNone/>
                      </a:pPr>
                      <a:r>
                        <a:rPr lang="en-US" b="1" i="0" dirty="0">
                          <a:solidFill>
                            <a:schemeClr val="bg1"/>
                          </a:solidFill>
                          <a:latin typeface="Source Sans Pro" panose="020B0503030403020204" pitchFamily="34" charset="0"/>
                          <a:ea typeface="Source Sans Pro Black" panose="020B0503030403020204" pitchFamily="34" charset="0"/>
                        </a:rPr>
                        <a:t>Waste</a:t>
                      </a:r>
                    </a:p>
                  </a:txBody>
                  <a:tcPr anchor="ctr"/>
                </a:tc>
                <a:extLst>
                  <a:ext uri="{0D108BD9-81ED-4DB2-BD59-A6C34878D82A}">
                    <a16:rowId xmlns:a16="http://schemas.microsoft.com/office/drawing/2014/main" val="479928716"/>
                  </a:ext>
                </a:extLst>
              </a:tr>
              <a:tr h="785943">
                <a:tc>
                  <a:txBody>
                    <a:bodyPr/>
                    <a:lstStyle/>
                    <a:p>
                      <a:pPr algn="ctr"/>
                      <a:r>
                        <a:rPr lang="en-US" b="0" i="0" dirty="0">
                          <a:solidFill>
                            <a:srgbClr val="384051"/>
                          </a:solidFill>
                          <a:latin typeface="Source Sans Pro Light" panose="020B0403030403020204" pitchFamily="34" charset="0"/>
                        </a:rPr>
                        <a:t>Q1</a:t>
                      </a:r>
                    </a:p>
                  </a:txBody>
                  <a:tcPr anchor="ctr"/>
                </a:tc>
                <a:tc>
                  <a:txBody>
                    <a:bodyPr/>
                    <a:lstStyle/>
                    <a:p>
                      <a:pPr algn="ctr"/>
                      <a:r>
                        <a:rPr lang="en-US" b="0" i="0" dirty="0">
                          <a:solidFill>
                            <a:srgbClr val="384051"/>
                          </a:solidFill>
                          <a:latin typeface="Source Sans Pro Light" panose="020B0403030403020204" pitchFamily="34" charset="0"/>
                        </a:rPr>
                        <a:t>4.5</a:t>
                      </a:r>
                    </a:p>
                  </a:txBody>
                  <a:tcPr anchor="ctr"/>
                </a:tc>
                <a:tc>
                  <a:txBody>
                    <a:bodyPr/>
                    <a:lstStyle/>
                    <a:p>
                      <a:pPr algn="ctr"/>
                      <a:r>
                        <a:rPr lang="en-US" b="0" i="0" dirty="0">
                          <a:solidFill>
                            <a:srgbClr val="384051"/>
                          </a:solidFill>
                          <a:latin typeface="Source Sans Pro Light" panose="020B0403030403020204" pitchFamily="34" charset="0"/>
                        </a:rPr>
                        <a:t>2.3</a:t>
                      </a:r>
                    </a:p>
                  </a:txBody>
                  <a:tcPr anchor="ctr"/>
                </a:tc>
                <a:tc>
                  <a:txBody>
                    <a:bodyPr/>
                    <a:lstStyle/>
                    <a:p>
                      <a:pPr algn="ctr"/>
                      <a:r>
                        <a:rPr lang="en-US" b="0" i="0" dirty="0">
                          <a:solidFill>
                            <a:srgbClr val="384051"/>
                          </a:solidFill>
                          <a:latin typeface="Source Sans Pro Light" panose="020B0403030403020204" pitchFamily="34" charset="0"/>
                        </a:rPr>
                        <a:t>1.7</a:t>
                      </a:r>
                    </a:p>
                  </a:txBody>
                  <a:tcPr anchor="ctr"/>
                </a:tc>
                <a:tc>
                  <a:txBody>
                    <a:bodyPr/>
                    <a:lstStyle/>
                    <a:p>
                      <a:pPr algn="ctr"/>
                      <a:r>
                        <a:rPr lang="en-US" b="0" i="0" dirty="0">
                          <a:solidFill>
                            <a:srgbClr val="384051"/>
                          </a:solidFill>
                          <a:latin typeface="Source Sans Pro Light" panose="020B0403030403020204" pitchFamily="34" charset="0"/>
                        </a:rPr>
                        <a:t>5.0</a:t>
                      </a:r>
                    </a:p>
                  </a:txBody>
                  <a:tcPr anchor="ctr"/>
                </a:tc>
                <a:extLst>
                  <a:ext uri="{0D108BD9-81ED-4DB2-BD59-A6C34878D82A}">
                    <a16:rowId xmlns:a16="http://schemas.microsoft.com/office/drawing/2014/main" val="1760208656"/>
                  </a:ext>
                </a:extLst>
              </a:tr>
              <a:tr h="785943">
                <a:tc>
                  <a:txBody>
                    <a:bodyPr/>
                    <a:lstStyle/>
                    <a:p>
                      <a:pPr algn="ctr"/>
                      <a:r>
                        <a:rPr lang="en-US" b="0" i="0" dirty="0">
                          <a:solidFill>
                            <a:srgbClr val="384051"/>
                          </a:solidFill>
                          <a:latin typeface="Source Sans Pro Light" panose="020B0403030403020204" pitchFamily="34" charset="0"/>
                        </a:rPr>
                        <a:t>Q2</a:t>
                      </a:r>
                    </a:p>
                  </a:txBody>
                  <a:tcPr anchor="ctr"/>
                </a:tc>
                <a:tc>
                  <a:txBody>
                    <a:bodyPr/>
                    <a:lstStyle/>
                    <a:p>
                      <a:pPr algn="ctr"/>
                      <a:r>
                        <a:rPr lang="en-US" b="0" i="0" dirty="0">
                          <a:solidFill>
                            <a:srgbClr val="384051"/>
                          </a:solidFill>
                          <a:latin typeface="Source Sans Pro Light" panose="020B0403030403020204" pitchFamily="34" charset="0"/>
                        </a:rPr>
                        <a:t>3.2</a:t>
                      </a:r>
                    </a:p>
                  </a:txBody>
                  <a:tcPr anchor="ctr"/>
                </a:tc>
                <a:tc>
                  <a:txBody>
                    <a:bodyPr/>
                    <a:lstStyle/>
                    <a:p>
                      <a:pPr algn="ctr"/>
                      <a:r>
                        <a:rPr lang="en-US" b="0" i="0" dirty="0">
                          <a:solidFill>
                            <a:srgbClr val="384051"/>
                          </a:solidFill>
                          <a:latin typeface="Source Sans Pro Light" panose="020B0403030403020204" pitchFamily="34" charset="0"/>
                        </a:rPr>
                        <a:t>5.1</a:t>
                      </a:r>
                    </a:p>
                  </a:txBody>
                  <a:tcPr anchor="ctr"/>
                </a:tc>
                <a:tc>
                  <a:txBody>
                    <a:bodyPr/>
                    <a:lstStyle/>
                    <a:p>
                      <a:pPr algn="ctr"/>
                      <a:r>
                        <a:rPr lang="en-US" b="0" i="0" dirty="0">
                          <a:solidFill>
                            <a:srgbClr val="384051"/>
                          </a:solidFill>
                          <a:latin typeface="Source Sans Pro Light" panose="020B0403030403020204" pitchFamily="34" charset="0"/>
                        </a:rPr>
                        <a:t>4.4</a:t>
                      </a:r>
                    </a:p>
                  </a:txBody>
                  <a:tcPr anchor="ctr"/>
                </a:tc>
                <a:tc>
                  <a:txBody>
                    <a:bodyPr/>
                    <a:lstStyle/>
                    <a:p>
                      <a:pPr algn="ctr"/>
                      <a:r>
                        <a:rPr lang="en-US" b="0" i="0" dirty="0">
                          <a:solidFill>
                            <a:srgbClr val="384051"/>
                          </a:solidFill>
                          <a:latin typeface="Source Sans Pro Light" panose="020B0403030403020204" pitchFamily="34" charset="0"/>
                        </a:rPr>
                        <a:t>3.0</a:t>
                      </a:r>
                    </a:p>
                  </a:txBody>
                  <a:tcPr anchor="ctr"/>
                </a:tc>
                <a:extLst>
                  <a:ext uri="{0D108BD9-81ED-4DB2-BD59-A6C34878D82A}">
                    <a16:rowId xmlns:a16="http://schemas.microsoft.com/office/drawing/2014/main" val="3634243071"/>
                  </a:ext>
                </a:extLst>
              </a:tr>
              <a:tr h="785943">
                <a:tc>
                  <a:txBody>
                    <a:bodyPr/>
                    <a:lstStyle/>
                    <a:p>
                      <a:pPr algn="ctr"/>
                      <a:r>
                        <a:rPr lang="en-US" b="0" i="0" dirty="0">
                          <a:solidFill>
                            <a:srgbClr val="384051"/>
                          </a:solidFill>
                          <a:latin typeface="Source Sans Pro Light" panose="020B0403030403020204" pitchFamily="34" charset="0"/>
                        </a:rPr>
                        <a:t>Q3</a:t>
                      </a:r>
                    </a:p>
                  </a:txBody>
                  <a:tcPr anchor="ctr"/>
                </a:tc>
                <a:tc>
                  <a:txBody>
                    <a:bodyPr/>
                    <a:lstStyle/>
                    <a:p>
                      <a:pPr algn="ctr"/>
                      <a:r>
                        <a:rPr lang="en-US" b="0" i="0" dirty="0">
                          <a:solidFill>
                            <a:srgbClr val="384051"/>
                          </a:solidFill>
                          <a:latin typeface="Source Sans Pro Light" panose="020B0403030403020204" pitchFamily="34" charset="0"/>
                        </a:rPr>
                        <a:t>2.1</a:t>
                      </a:r>
                    </a:p>
                  </a:txBody>
                  <a:tcPr anchor="ctr"/>
                </a:tc>
                <a:tc>
                  <a:txBody>
                    <a:bodyPr/>
                    <a:lstStyle/>
                    <a:p>
                      <a:pPr algn="ctr"/>
                      <a:r>
                        <a:rPr lang="en-US" b="0" i="0" dirty="0">
                          <a:solidFill>
                            <a:srgbClr val="384051"/>
                          </a:solidFill>
                          <a:latin typeface="Source Sans Pro Light" panose="020B0403030403020204" pitchFamily="34" charset="0"/>
                        </a:rPr>
                        <a:t>1.7</a:t>
                      </a:r>
                    </a:p>
                  </a:txBody>
                  <a:tcPr anchor="ctr"/>
                </a:tc>
                <a:tc>
                  <a:txBody>
                    <a:bodyPr/>
                    <a:lstStyle/>
                    <a:p>
                      <a:pPr algn="ctr"/>
                      <a:r>
                        <a:rPr lang="en-US" b="0" i="0" dirty="0">
                          <a:solidFill>
                            <a:srgbClr val="384051"/>
                          </a:solidFill>
                          <a:latin typeface="Source Sans Pro Light" panose="020B0403030403020204" pitchFamily="34" charset="0"/>
                        </a:rPr>
                        <a:t>2.5</a:t>
                      </a:r>
                    </a:p>
                  </a:txBody>
                  <a:tcPr anchor="ctr"/>
                </a:tc>
                <a:tc>
                  <a:txBody>
                    <a:bodyPr/>
                    <a:lstStyle/>
                    <a:p>
                      <a:pPr algn="ctr"/>
                      <a:r>
                        <a:rPr lang="en-US" b="0" i="0" dirty="0">
                          <a:solidFill>
                            <a:srgbClr val="384051"/>
                          </a:solidFill>
                          <a:latin typeface="Source Sans Pro Light" panose="020B0403030403020204" pitchFamily="34" charset="0"/>
                        </a:rPr>
                        <a:t>2.8</a:t>
                      </a:r>
                    </a:p>
                  </a:txBody>
                  <a:tcPr anchor="ctr"/>
                </a:tc>
                <a:extLst>
                  <a:ext uri="{0D108BD9-81ED-4DB2-BD59-A6C34878D82A}">
                    <a16:rowId xmlns:a16="http://schemas.microsoft.com/office/drawing/2014/main" val="415808797"/>
                  </a:ext>
                </a:extLst>
              </a:tr>
              <a:tr h="785943">
                <a:tc>
                  <a:txBody>
                    <a:bodyPr/>
                    <a:lstStyle/>
                    <a:p>
                      <a:pPr algn="ctr"/>
                      <a:r>
                        <a:rPr lang="en-US" b="0" i="0" dirty="0">
                          <a:solidFill>
                            <a:srgbClr val="384051"/>
                          </a:solidFill>
                          <a:latin typeface="Source Sans Pro Light" panose="020B0403030403020204" pitchFamily="34" charset="0"/>
                        </a:rPr>
                        <a:t>Q4</a:t>
                      </a:r>
                    </a:p>
                  </a:txBody>
                  <a:tcPr anchor="ctr"/>
                </a:tc>
                <a:tc>
                  <a:txBody>
                    <a:bodyPr/>
                    <a:lstStyle/>
                    <a:p>
                      <a:pPr algn="ctr"/>
                      <a:r>
                        <a:rPr lang="en-US" b="0" i="0" dirty="0">
                          <a:solidFill>
                            <a:srgbClr val="384051"/>
                          </a:solidFill>
                          <a:latin typeface="Source Sans Pro Light" panose="020B0403030403020204" pitchFamily="34" charset="0"/>
                        </a:rPr>
                        <a:t>4.5</a:t>
                      </a:r>
                    </a:p>
                  </a:txBody>
                  <a:tcPr anchor="ctr"/>
                </a:tc>
                <a:tc>
                  <a:txBody>
                    <a:bodyPr/>
                    <a:lstStyle/>
                    <a:p>
                      <a:pPr algn="ctr"/>
                      <a:r>
                        <a:rPr lang="en-US" b="0" i="0" dirty="0">
                          <a:solidFill>
                            <a:srgbClr val="384051"/>
                          </a:solidFill>
                          <a:latin typeface="Source Sans Pro Light" panose="020B0403030403020204" pitchFamily="34" charset="0"/>
                        </a:rPr>
                        <a:t>2.2</a:t>
                      </a:r>
                    </a:p>
                  </a:txBody>
                  <a:tcPr anchor="ctr"/>
                </a:tc>
                <a:tc>
                  <a:txBody>
                    <a:bodyPr/>
                    <a:lstStyle/>
                    <a:p>
                      <a:pPr algn="ctr"/>
                      <a:r>
                        <a:rPr lang="en-US" b="0" i="0" dirty="0">
                          <a:solidFill>
                            <a:srgbClr val="384051"/>
                          </a:solidFill>
                          <a:latin typeface="Source Sans Pro Light" panose="020B0403030403020204" pitchFamily="34" charset="0"/>
                        </a:rPr>
                        <a:t>1.7</a:t>
                      </a:r>
                    </a:p>
                  </a:txBody>
                  <a:tcPr anchor="ctr"/>
                </a:tc>
                <a:tc>
                  <a:txBody>
                    <a:bodyPr/>
                    <a:lstStyle/>
                    <a:p>
                      <a:pPr algn="ctr"/>
                      <a:r>
                        <a:rPr lang="en-US" b="0" i="0" dirty="0">
                          <a:solidFill>
                            <a:srgbClr val="384051"/>
                          </a:solidFill>
                          <a:latin typeface="Source Sans Pro Light" panose="020B0403030403020204" pitchFamily="34" charset="0"/>
                        </a:rPr>
                        <a:t>7.0</a:t>
                      </a:r>
                    </a:p>
                  </a:txBody>
                  <a:tcPr anchor="ct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0A1477E5-FB6C-7AF5-520B-7CB206395CFE}"/>
              </a:ext>
            </a:extLst>
          </p:cNvPr>
          <p:cNvSpPr>
            <a:spLocks noGrp="1"/>
          </p:cNvSpPr>
          <p:nvPr>
            <p:ph type="ftr" sz="quarter" idx="11"/>
          </p:nvPr>
        </p:nvSpPr>
        <p:spPr/>
        <p:txBody>
          <a:bodyPr/>
          <a:lstStyle/>
          <a:p>
            <a:r>
              <a:rPr lang="en-US" dirty="0"/>
              <a:t>Contoso grand opening event</a:t>
            </a:r>
          </a:p>
        </p:txBody>
      </p:sp>
      <p:sp>
        <p:nvSpPr>
          <p:cNvPr id="6" name="Slide Number Placeholder 5">
            <a:extLst>
              <a:ext uri="{FF2B5EF4-FFF2-40B4-BE49-F238E27FC236}">
                <a16:creationId xmlns:a16="http://schemas.microsoft.com/office/drawing/2014/main" id="{F1B7C356-3215-5399-BCD4-E29178D6D1D7}"/>
              </a:ext>
            </a:extLst>
          </p:cNvPr>
          <p:cNvSpPr>
            <a:spLocks noGrp="1"/>
          </p:cNvSpPr>
          <p:nvPr>
            <p:ph type="sldNum" sz="quarter" idx="12"/>
          </p:nvPr>
        </p:nvSpPr>
        <p:spPr>
          <a:xfrm>
            <a:off x="11493726" y="6232422"/>
            <a:ext cx="350913" cy="338960"/>
          </a:xfrm>
        </p:spPr>
        <p:txBody>
          <a:bodyPr/>
          <a:lstStyle/>
          <a:p>
            <a:fld id="{294A09A9-5501-47C1-A89A-A340965A2BE2}" type="slidenum">
              <a:rPr lang="en-US" smtClean="0"/>
              <a:t>24</a:t>
            </a:fld>
            <a:endParaRPr lang="en-US" dirty="0"/>
          </a:p>
        </p:txBody>
      </p:sp>
    </p:spTree>
    <p:extLst>
      <p:ext uri="{BB962C8B-B14F-4D97-AF65-F5344CB8AC3E}">
        <p14:creationId xmlns:p14="http://schemas.microsoft.com/office/powerpoint/2010/main" val="32998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C365B5-9AF9-4FE1-DC14-5638B9FB4D6A}"/>
              </a:ext>
            </a:extLst>
          </p:cNvPr>
          <p:cNvSpPr>
            <a:spLocks noGrp="1"/>
          </p:cNvSpPr>
          <p:nvPr>
            <p:ph type="title"/>
          </p:nvPr>
        </p:nvSpPr>
        <p:spPr/>
        <p:txBody>
          <a:bodyPr/>
          <a:lstStyle/>
          <a:p>
            <a:r>
              <a:rPr lang="en-US" dirty="0"/>
              <a:t>Timeline </a:t>
            </a:r>
          </a:p>
        </p:txBody>
      </p:sp>
      <p:sp>
        <p:nvSpPr>
          <p:cNvPr id="56" name="Text Placeholder 55">
            <a:extLst>
              <a:ext uri="{FF2B5EF4-FFF2-40B4-BE49-F238E27FC236}">
                <a16:creationId xmlns:a16="http://schemas.microsoft.com/office/drawing/2014/main" id="{CFA25E31-ECB9-1A9C-3AD0-DCE50C6B2591}"/>
              </a:ext>
            </a:extLst>
          </p:cNvPr>
          <p:cNvSpPr>
            <a:spLocks noGrp="1"/>
          </p:cNvSpPr>
          <p:nvPr>
            <p:ph type="body" sz="quarter" idx="30"/>
          </p:nvPr>
        </p:nvSpPr>
        <p:spPr/>
        <p:txBody>
          <a:bodyPr/>
          <a:lstStyle/>
          <a:p>
            <a:endParaRPr lang="en-US" dirty="0"/>
          </a:p>
        </p:txBody>
      </p:sp>
      <p:pic>
        <p:nvPicPr>
          <p:cNvPr id="26" name="Picture Placeholder 25" descr="Scales of justice outline">
            <a:extLst>
              <a:ext uri="{FF2B5EF4-FFF2-40B4-BE49-F238E27FC236}">
                <a16:creationId xmlns:a16="http://schemas.microsoft.com/office/drawing/2014/main" id="{4DE84397-09B0-5830-CA96-9E92B0122B5E}"/>
              </a:ext>
            </a:extLst>
          </p:cNvPr>
          <p:cNvPicPr>
            <a:picLocks noGrp="1" noChangeAspect="1"/>
          </p:cNvPicPr>
          <p:nvPr>
            <p:ph type="pic" sz="quarter" idx="13"/>
          </p:nvPr>
        </p:nvPicPr>
        <p:blipFill rotWithShape="1">
          <a:blip r:embed="rId2"/>
          <a:srcRect l="-55128" t="-43208" r="-51249" b="-37249"/>
          <a:stretch/>
        </p:blipFill>
        <p:spPr>
          <a:xfrm>
            <a:off x="1047364" y="2763552"/>
            <a:ext cx="1378059" cy="1205624"/>
          </a:xfrm>
        </p:spPr>
      </p:pic>
      <p:sp>
        <p:nvSpPr>
          <p:cNvPr id="8" name="Text Placeholder 7">
            <a:extLst>
              <a:ext uri="{FF2B5EF4-FFF2-40B4-BE49-F238E27FC236}">
                <a16:creationId xmlns:a16="http://schemas.microsoft.com/office/drawing/2014/main" id="{722B0D3A-3DFF-C3CF-313D-72A13A058A31}"/>
              </a:ext>
            </a:extLst>
          </p:cNvPr>
          <p:cNvSpPr>
            <a:spLocks noGrp="1"/>
          </p:cNvSpPr>
          <p:nvPr>
            <p:ph type="body" sz="quarter" idx="18"/>
          </p:nvPr>
        </p:nvSpPr>
        <p:spPr/>
        <p:txBody>
          <a:bodyPr/>
          <a:lstStyle/>
          <a:p>
            <a:pPr lvl="0"/>
            <a:r>
              <a:rPr lang="en-US" dirty="0"/>
              <a:t>Sep 20XX</a:t>
            </a:r>
          </a:p>
        </p:txBody>
      </p:sp>
      <p:sp>
        <p:nvSpPr>
          <p:cNvPr id="9" name="Text Placeholder 8">
            <a:extLst>
              <a:ext uri="{FF2B5EF4-FFF2-40B4-BE49-F238E27FC236}">
                <a16:creationId xmlns:a16="http://schemas.microsoft.com/office/drawing/2014/main" id="{7EC7A522-CAC9-A949-CB88-EABCF8E9AF59}"/>
              </a:ext>
            </a:extLst>
          </p:cNvPr>
          <p:cNvSpPr>
            <a:spLocks noGrp="1"/>
          </p:cNvSpPr>
          <p:nvPr>
            <p:ph type="body" sz="quarter" idx="21"/>
          </p:nvPr>
        </p:nvSpPr>
        <p:spPr/>
        <p:txBody>
          <a:bodyPr/>
          <a:lstStyle/>
          <a:p>
            <a:pPr lvl="0"/>
            <a:r>
              <a:rPr lang="en-US" dirty="0"/>
              <a:t>Synergize scalable e-commerce</a:t>
            </a:r>
          </a:p>
          <a:p>
            <a:pPr lvl="0"/>
            <a:endParaRPr lang="en-US" dirty="0"/>
          </a:p>
        </p:txBody>
      </p:sp>
      <p:sp>
        <p:nvSpPr>
          <p:cNvPr id="57" name="Text Placeholder 56">
            <a:extLst>
              <a:ext uri="{FF2B5EF4-FFF2-40B4-BE49-F238E27FC236}">
                <a16:creationId xmlns:a16="http://schemas.microsoft.com/office/drawing/2014/main" id="{7B631595-D1B7-1EA1-5D89-4F42980379ED}"/>
              </a:ext>
            </a:extLst>
          </p:cNvPr>
          <p:cNvSpPr>
            <a:spLocks noGrp="1"/>
          </p:cNvSpPr>
          <p:nvPr>
            <p:ph type="body" sz="quarter" idx="31"/>
          </p:nvPr>
        </p:nvSpPr>
        <p:spPr/>
        <p:txBody>
          <a:bodyPr/>
          <a:lstStyle/>
          <a:p>
            <a:endParaRPr lang="en-US" dirty="0"/>
          </a:p>
        </p:txBody>
      </p:sp>
      <p:pic>
        <p:nvPicPr>
          <p:cNvPr id="28" name="Picture Placeholder 27" descr="Radar Chart outline">
            <a:extLst>
              <a:ext uri="{FF2B5EF4-FFF2-40B4-BE49-F238E27FC236}">
                <a16:creationId xmlns:a16="http://schemas.microsoft.com/office/drawing/2014/main" id="{C7F26D58-79C1-7A74-6DD6-A4516A8E2837}"/>
              </a:ext>
            </a:extLst>
          </p:cNvPr>
          <p:cNvPicPr>
            <a:picLocks noGrp="1" noChangeAspect="1"/>
          </p:cNvPicPr>
          <p:nvPr>
            <p:ph type="pic" sz="quarter" idx="14"/>
          </p:nvPr>
        </p:nvPicPr>
        <p:blipFill rotWithShape="1">
          <a:blip r:embed="rId3"/>
          <a:srcRect l="-50682" t="-45681" r="-38630" b="-49411"/>
          <a:stretch/>
        </p:blipFill>
        <p:spPr>
          <a:xfrm>
            <a:off x="3332749" y="2785436"/>
            <a:ext cx="1155478" cy="1201673"/>
          </a:xfrm>
        </p:spPr>
      </p:pic>
      <p:sp>
        <p:nvSpPr>
          <p:cNvPr id="10" name="Text Placeholder 9">
            <a:extLst>
              <a:ext uri="{FF2B5EF4-FFF2-40B4-BE49-F238E27FC236}">
                <a16:creationId xmlns:a16="http://schemas.microsoft.com/office/drawing/2014/main" id="{47683AE8-2177-09EA-BC84-338B912A8AEF}"/>
              </a:ext>
            </a:extLst>
          </p:cNvPr>
          <p:cNvSpPr>
            <a:spLocks noGrp="1"/>
          </p:cNvSpPr>
          <p:nvPr>
            <p:ph type="body" sz="quarter" idx="22"/>
          </p:nvPr>
        </p:nvSpPr>
        <p:spPr/>
        <p:txBody>
          <a:bodyPr/>
          <a:lstStyle/>
          <a:p>
            <a:pPr lvl="0"/>
            <a:r>
              <a:rPr lang="en-US" dirty="0"/>
              <a:t>Nov 20XX</a:t>
            </a:r>
          </a:p>
        </p:txBody>
      </p:sp>
      <p:sp>
        <p:nvSpPr>
          <p:cNvPr id="11" name="Text Placeholder 10">
            <a:extLst>
              <a:ext uri="{FF2B5EF4-FFF2-40B4-BE49-F238E27FC236}">
                <a16:creationId xmlns:a16="http://schemas.microsoft.com/office/drawing/2014/main" id="{C2600C91-5A0F-627D-C167-62FE9434ABBC}"/>
              </a:ext>
            </a:extLst>
          </p:cNvPr>
          <p:cNvSpPr>
            <a:spLocks noGrp="1"/>
          </p:cNvSpPr>
          <p:nvPr>
            <p:ph type="body" sz="quarter" idx="23"/>
          </p:nvPr>
        </p:nvSpPr>
        <p:spPr/>
        <p:txBody>
          <a:bodyPr/>
          <a:lstStyle/>
          <a:p>
            <a:pPr lvl="0"/>
            <a:r>
              <a:rPr lang="en-US" dirty="0"/>
              <a:t>Disseminate standardized metrics</a:t>
            </a:r>
          </a:p>
          <a:p>
            <a:pPr lvl="0"/>
            <a:endParaRPr lang="en-US" dirty="0"/>
          </a:p>
        </p:txBody>
      </p:sp>
      <p:sp>
        <p:nvSpPr>
          <p:cNvPr id="58" name="Text Placeholder 57">
            <a:extLst>
              <a:ext uri="{FF2B5EF4-FFF2-40B4-BE49-F238E27FC236}">
                <a16:creationId xmlns:a16="http://schemas.microsoft.com/office/drawing/2014/main" id="{5046435E-C144-89C7-E4FB-CE7AE73E7A8C}"/>
              </a:ext>
            </a:extLst>
          </p:cNvPr>
          <p:cNvSpPr>
            <a:spLocks noGrp="1"/>
          </p:cNvSpPr>
          <p:nvPr>
            <p:ph type="body" sz="quarter" idx="32"/>
          </p:nvPr>
        </p:nvSpPr>
        <p:spPr/>
        <p:txBody>
          <a:bodyPr/>
          <a:lstStyle/>
          <a:p>
            <a:endParaRPr lang="en-US" dirty="0"/>
          </a:p>
        </p:txBody>
      </p:sp>
      <p:pic>
        <p:nvPicPr>
          <p:cNvPr id="30" name="Picture Placeholder 29" descr="Handshake outline">
            <a:extLst>
              <a:ext uri="{FF2B5EF4-FFF2-40B4-BE49-F238E27FC236}">
                <a16:creationId xmlns:a16="http://schemas.microsoft.com/office/drawing/2014/main" id="{6598416D-02FD-A2A6-EC1A-F2FEB14A0A34}"/>
              </a:ext>
            </a:extLst>
          </p:cNvPr>
          <p:cNvPicPr>
            <a:picLocks noGrp="1" noChangeAspect="1"/>
          </p:cNvPicPr>
          <p:nvPr>
            <p:ph type="pic" sz="quarter" idx="15"/>
          </p:nvPr>
        </p:nvPicPr>
        <p:blipFill rotWithShape="1">
          <a:blip r:embed="rId4"/>
          <a:srcRect l="-40994" t="-31368" r="-39303" b="-28089"/>
          <a:stretch/>
        </p:blipFill>
        <p:spPr>
          <a:xfrm>
            <a:off x="5469106" y="2816136"/>
            <a:ext cx="1264120" cy="1117296"/>
          </a:xfrm>
        </p:spPr>
      </p:pic>
      <p:sp>
        <p:nvSpPr>
          <p:cNvPr id="12" name="Text Placeholder 11">
            <a:extLst>
              <a:ext uri="{FF2B5EF4-FFF2-40B4-BE49-F238E27FC236}">
                <a16:creationId xmlns:a16="http://schemas.microsoft.com/office/drawing/2014/main" id="{3255F0B0-D453-3207-7F87-69DFB56F26B9}"/>
              </a:ext>
            </a:extLst>
          </p:cNvPr>
          <p:cNvSpPr>
            <a:spLocks noGrp="1"/>
          </p:cNvSpPr>
          <p:nvPr>
            <p:ph type="body" sz="quarter" idx="24"/>
          </p:nvPr>
        </p:nvSpPr>
        <p:spPr/>
        <p:txBody>
          <a:bodyPr/>
          <a:lstStyle/>
          <a:p>
            <a:pPr lvl="0"/>
            <a:r>
              <a:rPr lang="en-US" dirty="0"/>
              <a:t>Jan 20XX</a:t>
            </a:r>
          </a:p>
        </p:txBody>
      </p:sp>
      <p:sp>
        <p:nvSpPr>
          <p:cNvPr id="13" name="Text Placeholder 12">
            <a:extLst>
              <a:ext uri="{FF2B5EF4-FFF2-40B4-BE49-F238E27FC236}">
                <a16:creationId xmlns:a16="http://schemas.microsoft.com/office/drawing/2014/main" id="{40F614E4-9B0C-4AE8-31C2-978435938E10}"/>
              </a:ext>
            </a:extLst>
          </p:cNvPr>
          <p:cNvSpPr>
            <a:spLocks noGrp="1"/>
          </p:cNvSpPr>
          <p:nvPr>
            <p:ph type="body" sz="quarter" idx="25"/>
          </p:nvPr>
        </p:nvSpPr>
        <p:spPr/>
        <p:txBody>
          <a:bodyPr/>
          <a:lstStyle/>
          <a:p>
            <a:pPr lvl="0"/>
            <a:r>
              <a:rPr lang="en-US" dirty="0"/>
              <a:t>Coordinate e-business applications</a:t>
            </a:r>
          </a:p>
          <a:p>
            <a:pPr lvl="0"/>
            <a:endParaRPr lang="en-US" dirty="0"/>
          </a:p>
        </p:txBody>
      </p:sp>
      <p:sp>
        <p:nvSpPr>
          <p:cNvPr id="59" name="Text Placeholder 58">
            <a:extLst>
              <a:ext uri="{FF2B5EF4-FFF2-40B4-BE49-F238E27FC236}">
                <a16:creationId xmlns:a16="http://schemas.microsoft.com/office/drawing/2014/main" id="{97594779-A0F5-43F8-EA6C-4BA1C77C83C3}"/>
              </a:ext>
            </a:extLst>
          </p:cNvPr>
          <p:cNvSpPr>
            <a:spLocks noGrp="1"/>
          </p:cNvSpPr>
          <p:nvPr>
            <p:ph type="body" sz="quarter" idx="33"/>
          </p:nvPr>
        </p:nvSpPr>
        <p:spPr/>
        <p:txBody>
          <a:bodyPr/>
          <a:lstStyle/>
          <a:p>
            <a:endParaRPr lang="en-US" dirty="0"/>
          </a:p>
        </p:txBody>
      </p:sp>
      <p:pic>
        <p:nvPicPr>
          <p:cNvPr id="32" name="Picture Placeholder 31" descr="Crystals outline">
            <a:extLst>
              <a:ext uri="{FF2B5EF4-FFF2-40B4-BE49-F238E27FC236}">
                <a16:creationId xmlns:a16="http://schemas.microsoft.com/office/drawing/2014/main" id="{CE822361-3644-9D1D-9D7F-A67C15E131B0}"/>
              </a:ext>
            </a:extLst>
          </p:cNvPr>
          <p:cNvPicPr>
            <a:picLocks noGrp="1" noChangeAspect="1"/>
          </p:cNvPicPr>
          <p:nvPr>
            <p:ph type="pic" sz="quarter" idx="16"/>
          </p:nvPr>
        </p:nvPicPr>
        <p:blipFill rotWithShape="1">
          <a:blip r:embed="rId5"/>
          <a:srcRect l="-53950" t="-39943" r="-48311" b="-40221"/>
          <a:stretch/>
        </p:blipFill>
        <p:spPr>
          <a:xfrm>
            <a:off x="7574430" y="2763985"/>
            <a:ext cx="1335899" cy="1190088"/>
          </a:xfrm>
        </p:spPr>
      </p:pic>
      <p:sp>
        <p:nvSpPr>
          <p:cNvPr id="14" name="Text Placeholder 13">
            <a:extLst>
              <a:ext uri="{FF2B5EF4-FFF2-40B4-BE49-F238E27FC236}">
                <a16:creationId xmlns:a16="http://schemas.microsoft.com/office/drawing/2014/main" id="{C3F2B173-C58F-8759-3BD8-A45798C1B8C7}"/>
              </a:ext>
            </a:extLst>
          </p:cNvPr>
          <p:cNvSpPr>
            <a:spLocks noGrp="1"/>
          </p:cNvSpPr>
          <p:nvPr>
            <p:ph type="body" sz="quarter" idx="26"/>
          </p:nvPr>
        </p:nvSpPr>
        <p:spPr/>
        <p:txBody>
          <a:bodyPr/>
          <a:lstStyle/>
          <a:p>
            <a:pPr lvl="0"/>
            <a:r>
              <a:rPr lang="en-US" dirty="0"/>
              <a:t>Mar 20XX</a:t>
            </a:r>
          </a:p>
        </p:txBody>
      </p:sp>
      <p:sp>
        <p:nvSpPr>
          <p:cNvPr id="15" name="Text Placeholder 14">
            <a:extLst>
              <a:ext uri="{FF2B5EF4-FFF2-40B4-BE49-F238E27FC236}">
                <a16:creationId xmlns:a16="http://schemas.microsoft.com/office/drawing/2014/main" id="{1B458B31-7A39-1BA7-6D4C-362B01BA748B}"/>
              </a:ext>
            </a:extLst>
          </p:cNvPr>
          <p:cNvSpPr>
            <a:spLocks noGrp="1"/>
          </p:cNvSpPr>
          <p:nvPr>
            <p:ph type="body" sz="quarter" idx="27"/>
          </p:nvPr>
        </p:nvSpPr>
        <p:spPr/>
        <p:txBody>
          <a:bodyPr/>
          <a:lstStyle/>
          <a:p>
            <a:pPr lvl="0"/>
            <a:r>
              <a:rPr lang="en-US" dirty="0"/>
              <a:t>Foster holistically superior methodologies</a:t>
            </a:r>
          </a:p>
        </p:txBody>
      </p:sp>
      <p:sp>
        <p:nvSpPr>
          <p:cNvPr id="60" name="Text Placeholder 59">
            <a:extLst>
              <a:ext uri="{FF2B5EF4-FFF2-40B4-BE49-F238E27FC236}">
                <a16:creationId xmlns:a16="http://schemas.microsoft.com/office/drawing/2014/main" id="{6BF59EFE-D6FA-B48D-921C-5DF436F0640F}"/>
              </a:ext>
            </a:extLst>
          </p:cNvPr>
          <p:cNvSpPr>
            <a:spLocks noGrp="1"/>
          </p:cNvSpPr>
          <p:nvPr>
            <p:ph type="body" sz="quarter" idx="34"/>
          </p:nvPr>
        </p:nvSpPr>
        <p:spPr/>
        <p:txBody>
          <a:bodyPr/>
          <a:lstStyle/>
          <a:p>
            <a:endParaRPr lang="en-US" dirty="0"/>
          </a:p>
        </p:txBody>
      </p:sp>
      <p:pic>
        <p:nvPicPr>
          <p:cNvPr id="34" name="Picture Placeholder 33" descr="Cycle with people outline">
            <a:extLst>
              <a:ext uri="{FF2B5EF4-FFF2-40B4-BE49-F238E27FC236}">
                <a16:creationId xmlns:a16="http://schemas.microsoft.com/office/drawing/2014/main" id="{99775974-9263-28E3-C5DD-3CB6C1560F5A}"/>
              </a:ext>
            </a:extLst>
          </p:cNvPr>
          <p:cNvPicPr>
            <a:picLocks noGrp="1" noChangeAspect="1"/>
          </p:cNvPicPr>
          <p:nvPr>
            <p:ph type="pic" sz="quarter" idx="17"/>
          </p:nvPr>
        </p:nvPicPr>
        <p:blipFill rotWithShape="1">
          <a:blip r:embed="rId6"/>
          <a:srcRect l="-47026" t="-40312" r="-44964" b="-37899"/>
          <a:stretch/>
        </p:blipFill>
        <p:spPr>
          <a:xfrm>
            <a:off x="9788770" y="2748704"/>
            <a:ext cx="1301909" cy="1218817"/>
          </a:xfrm>
        </p:spPr>
      </p:pic>
      <p:sp>
        <p:nvSpPr>
          <p:cNvPr id="16" name="Text Placeholder 15">
            <a:extLst>
              <a:ext uri="{FF2B5EF4-FFF2-40B4-BE49-F238E27FC236}">
                <a16:creationId xmlns:a16="http://schemas.microsoft.com/office/drawing/2014/main" id="{0C01E7A2-85ED-5BFD-A012-E2CC806E2F59}"/>
              </a:ext>
            </a:extLst>
          </p:cNvPr>
          <p:cNvSpPr>
            <a:spLocks noGrp="1"/>
          </p:cNvSpPr>
          <p:nvPr>
            <p:ph type="body" sz="quarter" idx="28"/>
          </p:nvPr>
        </p:nvSpPr>
        <p:spPr/>
        <p:txBody>
          <a:bodyPr/>
          <a:lstStyle/>
          <a:p>
            <a:pPr lvl="0"/>
            <a:r>
              <a:rPr lang="en-US" dirty="0"/>
              <a:t>May 20XX</a:t>
            </a:r>
          </a:p>
        </p:txBody>
      </p:sp>
      <p:sp>
        <p:nvSpPr>
          <p:cNvPr id="17" name="Text Placeholder 16">
            <a:extLst>
              <a:ext uri="{FF2B5EF4-FFF2-40B4-BE49-F238E27FC236}">
                <a16:creationId xmlns:a16="http://schemas.microsoft.com/office/drawing/2014/main" id="{AE63D777-4206-EC31-E3C9-8E6219227AD0}"/>
              </a:ext>
            </a:extLst>
          </p:cNvPr>
          <p:cNvSpPr>
            <a:spLocks noGrp="1"/>
          </p:cNvSpPr>
          <p:nvPr>
            <p:ph type="body" sz="quarter" idx="29"/>
          </p:nvPr>
        </p:nvSpPr>
        <p:spPr/>
        <p:txBody>
          <a:bodyPr/>
          <a:lstStyle/>
          <a:p>
            <a:pPr lvl="0"/>
            <a:r>
              <a:rPr lang="en-US" dirty="0"/>
              <a:t>Deploy strategic networks with compelling e-business needs</a:t>
            </a:r>
          </a:p>
        </p:txBody>
      </p:sp>
      <p:sp>
        <p:nvSpPr>
          <p:cNvPr id="61" name="Footer Placeholder 60">
            <a:extLst>
              <a:ext uri="{FF2B5EF4-FFF2-40B4-BE49-F238E27FC236}">
                <a16:creationId xmlns:a16="http://schemas.microsoft.com/office/drawing/2014/main" id="{8B4ECA1E-B6C0-6539-D178-4A871A2CD09F}"/>
              </a:ext>
            </a:extLst>
          </p:cNvPr>
          <p:cNvSpPr>
            <a:spLocks noGrp="1"/>
          </p:cNvSpPr>
          <p:nvPr>
            <p:ph type="ftr" sz="quarter" idx="11"/>
          </p:nvPr>
        </p:nvSpPr>
        <p:spPr/>
        <p:txBody>
          <a:bodyPr/>
          <a:lstStyle/>
          <a:p>
            <a:r>
              <a:rPr lang="en-US" dirty="0"/>
              <a:t>Contoso grand opening event</a:t>
            </a:r>
          </a:p>
        </p:txBody>
      </p:sp>
      <p:sp>
        <p:nvSpPr>
          <p:cNvPr id="62" name="Slide Number Placeholder 61">
            <a:extLst>
              <a:ext uri="{FF2B5EF4-FFF2-40B4-BE49-F238E27FC236}">
                <a16:creationId xmlns:a16="http://schemas.microsoft.com/office/drawing/2014/main" id="{23C063FE-9C8B-76A2-AF5F-C1A505B9127C}"/>
              </a:ext>
            </a:extLst>
          </p:cNvPr>
          <p:cNvSpPr>
            <a:spLocks noGrp="1"/>
          </p:cNvSpPr>
          <p:nvPr>
            <p:ph type="sldNum" sz="quarter" idx="12"/>
          </p:nvPr>
        </p:nvSpPr>
        <p:spPr/>
        <p:txBody>
          <a:bodyPr/>
          <a:lstStyle/>
          <a:p>
            <a:fld id="{294A09A9-5501-47C1-A89A-A340965A2BE2}" type="slidenum">
              <a:rPr lang="en-US" smtClean="0"/>
              <a:t>25</a:t>
            </a:fld>
            <a:endParaRPr lang="en-US" dirty="0"/>
          </a:p>
        </p:txBody>
      </p:sp>
    </p:spTree>
    <p:extLst>
      <p:ext uri="{BB962C8B-B14F-4D97-AF65-F5344CB8AC3E}">
        <p14:creationId xmlns:p14="http://schemas.microsoft.com/office/powerpoint/2010/main" val="100880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Man and woman sitting outdoors on bean bags on lawn, woman typing on laptop, man reading tablet">
            <a:extLst>
              <a:ext uri="{FF2B5EF4-FFF2-40B4-BE49-F238E27FC236}">
                <a16:creationId xmlns:a16="http://schemas.microsoft.com/office/drawing/2014/main" id="{723540CB-E625-1F31-7AC4-B10EB65A41A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217" r="217"/>
          <a:stretch/>
        </p:blipFill>
        <p:spPr/>
      </p:pic>
      <p:sp>
        <p:nvSpPr>
          <p:cNvPr id="3" name="Title 2">
            <a:extLst>
              <a:ext uri="{FF2B5EF4-FFF2-40B4-BE49-F238E27FC236}">
                <a16:creationId xmlns:a16="http://schemas.microsoft.com/office/drawing/2014/main" id="{A1AF83EE-9456-DC5C-15EA-C3832A819393}"/>
              </a:ext>
            </a:extLst>
          </p:cNvPr>
          <p:cNvSpPr>
            <a:spLocks noGrp="1"/>
          </p:cNvSpPr>
          <p:nvPr>
            <p:ph type="title"/>
          </p:nvPr>
        </p:nvSpPr>
        <p:spPr/>
        <p:txBody>
          <a:bodyPr/>
          <a:lstStyle/>
          <a:p>
            <a:r>
              <a:rPr lang="en-US" dirty="0"/>
              <a:t>Areas of focus</a:t>
            </a:r>
          </a:p>
        </p:txBody>
      </p:sp>
      <p:sp>
        <p:nvSpPr>
          <p:cNvPr id="4" name="Text Placeholder 3">
            <a:extLst>
              <a:ext uri="{FF2B5EF4-FFF2-40B4-BE49-F238E27FC236}">
                <a16:creationId xmlns:a16="http://schemas.microsoft.com/office/drawing/2014/main" id="{6D4631AF-D4B0-AC7F-05BE-88CCD8FBB03E}"/>
              </a:ext>
            </a:extLst>
          </p:cNvPr>
          <p:cNvSpPr>
            <a:spLocks noGrp="1"/>
          </p:cNvSpPr>
          <p:nvPr>
            <p:ph type="body" idx="1"/>
          </p:nvPr>
        </p:nvSpPr>
        <p:spPr/>
        <p:txBody>
          <a:bodyPr/>
          <a:lstStyle/>
          <a:p>
            <a:r>
              <a:rPr lang="en-US" dirty="0"/>
              <a:t>B2B market scenarios</a:t>
            </a:r>
          </a:p>
        </p:txBody>
      </p:sp>
      <p:sp>
        <p:nvSpPr>
          <p:cNvPr id="5" name="Content Placeholder 4">
            <a:extLst>
              <a:ext uri="{FF2B5EF4-FFF2-40B4-BE49-F238E27FC236}">
                <a16:creationId xmlns:a16="http://schemas.microsoft.com/office/drawing/2014/main" id="{44D05649-0E98-8ACF-46B1-D7518C0F025B}"/>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6" name="Text Placeholder 5">
            <a:extLst>
              <a:ext uri="{FF2B5EF4-FFF2-40B4-BE49-F238E27FC236}">
                <a16:creationId xmlns:a16="http://schemas.microsoft.com/office/drawing/2014/main" id="{0336288D-1BDE-503C-C1DE-2D3BB9EB73A9}"/>
              </a:ext>
            </a:extLst>
          </p:cNvPr>
          <p:cNvSpPr>
            <a:spLocks noGrp="1"/>
          </p:cNvSpPr>
          <p:nvPr>
            <p:ph type="body" sz="quarter" idx="3"/>
          </p:nvPr>
        </p:nvSpPr>
        <p:spPr/>
        <p:txBody>
          <a:bodyPr/>
          <a:lstStyle/>
          <a:p>
            <a:r>
              <a:rPr lang="en-US" dirty="0"/>
              <a:t>Cloud-based opportunities</a:t>
            </a:r>
          </a:p>
        </p:txBody>
      </p:sp>
      <p:sp>
        <p:nvSpPr>
          <p:cNvPr id="7" name="Content Placeholder 6">
            <a:extLst>
              <a:ext uri="{FF2B5EF4-FFF2-40B4-BE49-F238E27FC236}">
                <a16:creationId xmlns:a16="http://schemas.microsoft.com/office/drawing/2014/main" id="{D6C5285D-6A09-D8B0-4C05-8A6BD35C5403}"/>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
        <p:nvSpPr>
          <p:cNvPr id="15" name="Slide Number Placeholder 14">
            <a:extLst>
              <a:ext uri="{FF2B5EF4-FFF2-40B4-BE49-F238E27FC236}">
                <a16:creationId xmlns:a16="http://schemas.microsoft.com/office/drawing/2014/main" id="{3B0C7F74-3C30-B820-FDD0-13D9F12B7F8A}"/>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
        <p:nvSpPr>
          <p:cNvPr id="14" name="Footer Placeholder 13">
            <a:extLst>
              <a:ext uri="{FF2B5EF4-FFF2-40B4-BE49-F238E27FC236}">
                <a16:creationId xmlns:a16="http://schemas.microsoft.com/office/drawing/2014/main" id="{FF577AB7-B93B-666E-97B8-54089E915F99}"/>
              </a:ext>
            </a:extLst>
          </p:cNvPr>
          <p:cNvSpPr>
            <a:spLocks noGrp="1"/>
          </p:cNvSpPr>
          <p:nvPr>
            <p:ph type="ftr" sz="quarter" idx="11"/>
          </p:nvPr>
        </p:nvSpPr>
        <p:spPr/>
        <p:txBody>
          <a:bodyPr/>
          <a:lstStyle/>
          <a:p>
            <a:r>
              <a:rPr lang="en-US" dirty="0"/>
              <a:t>Contoso grand opening event</a:t>
            </a:r>
          </a:p>
        </p:txBody>
      </p:sp>
    </p:spTree>
    <p:extLst>
      <p:ext uri="{BB962C8B-B14F-4D97-AF65-F5344CB8AC3E}">
        <p14:creationId xmlns:p14="http://schemas.microsoft.com/office/powerpoint/2010/main" val="373330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4CACC5-C35A-66D4-A394-D9FC147A44DE}"/>
              </a:ext>
            </a:extLst>
          </p:cNvPr>
          <p:cNvSpPr>
            <a:spLocks noGrp="1"/>
          </p:cNvSpPr>
          <p:nvPr>
            <p:ph type="title"/>
          </p:nvPr>
        </p:nvSpPr>
        <p:spPr/>
        <p:txBody>
          <a:bodyPr/>
          <a:lstStyle/>
          <a:p>
            <a:r>
              <a:rPr lang="en-US" sz="4400" dirty="0">
                <a:solidFill>
                  <a:schemeClr val="tx2"/>
                </a:solidFill>
                <a:latin typeface="Abadi" panose="020B0604020104020204" pitchFamily="34" charset="0"/>
                <a:cs typeface="Quire Sans" panose="020B0502040400020003" pitchFamily="34" charset="0"/>
              </a:rPr>
              <a:t>Meet our team</a:t>
            </a:r>
            <a:endParaRPr lang="en-US" dirty="0"/>
          </a:p>
        </p:txBody>
      </p:sp>
      <p:pic>
        <p:nvPicPr>
          <p:cNvPr id="16" name="Picture Placeholder 15" descr="Team member headshot">
            <a:extLst>
              <a:ext uri="{FF2B5EF4-FFF2-40B4-BE49-F238E27FC236}">
                <a16:creationId xmlns:a16="http://schemas.microsoft.com/office/drawing/2014/main" id="{3A2FD8CC-A320-C6A7-E6F8-E8576F212234}"/>
              </a:ext>
            </a:extLst>
          </p:cNvPr>
          <p:cNvPicPr>
            <a:picLocks noGrp="1" noChangeAspect="1"/>
          </p:cNvPicPr>
          <p:nvPr>
            <p:ph type="pic" sz="quarter" idx="13"/>
          </p:nvPr>
        </p:nvPicPr>
        <p:blipFill rotWithShape="1">
          <a:blip r:embed="rId2"/>
          <a:srcRect t="45" b="45"/>
          <a:stretch/>
        </p:blipFill>
        <p:spPr/>
      </p:pic>
      <p:pic>
        <p:nvPicPr>
          <p:cNvPr id="18" name="Picture Placeholder 17" descr="Team member headshot">
            <a:extLst>
              <a:ext uri="{FF2B5EF4-FFF2-40B4-BE49-F238E27FC236}">
                <a16:creationId xmlns:a16="http://schemas.microsoft.com/office/drawing/2014/main" id="{A7532B7E-B283-DD2E-BF86-38DB102EE59D}"/>
              </a:ext>
            </a:extLst>
          </p:cNvPr>
          <p:cNvPicPr>
            <a:picLocks noGrp="1" noChangeAspect="1"/>
          </p:cNvPicPr>
          <p:nvPr>
            <p:ph type="pic" sz="quarter" idx="14"/>
          </p:nvPr>
        </p:nvPicPr>
        <p:blipFill rotWithShape="1">
          <a:blip r:embed="rId3"/>
          <a:srcRect t="4" b="4"/>
          <a:stretch/>
        </p:blipFill>
        <p:spPr/>
      </p:pic>
      <p:pic>
        <p:nvPicPr>
          <p:cNvPr id="20" name="Picture Placeholder 19" descr="Team member headshot">
            <a:extLst>
              <a:ext uri="{FF2B5EF4-FFF2-40B4-BE49-F238E27FC236}">
                <a16:creationId xmlns:a16="http://schemas.microsoft.com/office/drawing/2014/main" id="{751A24FA-BD38-B22F-7785-0A608E51AF75}"/>
              </a:ext>
            </a:extLst>
          </p:cNvPr>
          <p:cNvPicPr>
            <a:picLocks noGrp="1" noChangeAspect="1"/>
          </p:cNvPicPr>
          <p:nvPr>
            <p:ph type="pic" sz="quarter" idx="15"/>
          </p:nvPr>
        </p:nvPicPr>
        <p:blipFill rotWithShape="1">
          <a:blip r:embed="rId4"/>
          <a:srcRect l="69" r="69"/>
          <a:stretch/>
        </p:blipFill>
        <p:spPr/>
      </p:pic>
      <p:pic>
        <p:nvPicPr>
          <p:cNvPr id="22" name="Picture Placeholder 21" descr="Team member headshot">
            <a:extLst>
              <a:ext uri="{FF2B5EF4-FFF2-40B4-BE49-F238E27FC236}">
                <a16:creationId xmlns:a16="http://schemas.microsoft.com/office/drawing/2014/main" id="{789ADB2D-06D6-A9A4-BBD8-339EE38C5736}"/>
              </a:ext>
            </a:extLst>
          </p:cNvPr>
          <p:cNvPicPr>
            <a:picLocks noGrp="1" noChangeAspect="1"/>
          </p:cNvPicPr>
          <p:nvPr>
            <p:ph type="pic" sz="quarter" idx="16"/>
          </p:nvPr>
        </p:nvPicPr>
        <p:blipFill rotWithShape="1">
          <a:blip r:embed="rId5"/>
          <a:srcRect t="73" b="73"/>
          <a:stretch/>
        </p:blipFill>
        <p:spPr/>
      </p:pic>
      <p:sp>
        <p:nvSpPr>
          <p:cNvPr id="7" name="Text Placeholder 6">
            <a:extLst>
              <a:ext uri="{FF2B5EF4-FFF2-40B4-BE49-F238E27FC236}">
                <a16:creationId xmlns:a16="http://schemas.microsoft.com/office/drawing/2014/main" id="{B90C1E13-85D9-ABC6-FE06-B6A7E282ACFC}"/>
              </a:ext>
            </a:extLst>
          </p:cNvPr>
          <p:cNvSpPr>
            <a:spLocks noGrp="1"/>
          </p:cNvSpPr>
          <p:nvPr>
            <p:ph type="body" sz="quarter" idx="17"/>
          </p:nvPr>
        </p:nvSpPr>
        <p:spPr/>
        <p:txBody>
          <a:bodyPr/>
          <a:lstStyle/>
          <a:p>
            <a:r>
              <a:rPr lang="en-US" dirty="0"/>
              <a:t>Takuma Hayashi​</a:t>
            </a:r>
          </a:p>
        </p:txBody>
      </p:sp>
      <p:sp>
        <p:nvSpPr>
          <p:cNvPr id="8" name="Text Placeholder 7">
            <a:extLst>
              <a:ext uri="{FF2B5EF4-FFF2-40B4-BE49-F238E27FC236}">
                <a16:creationId xmlns:a16="http://schemas.microsoft.com/office/drawing/2014/main" id="{58DC94F4-C778-4AC6-CC7C-2C0A70CBF8A4}"/>
              </a:ext>
            </a:extLst>
          </p:cNvPr>
          <p:cNvSpPr>
            <a:spLocks noGrp="1"/>
          </p:cNvSpPr>
          <p:nvPr>
            <p:ph type="body" sz="quarter" idx="18"/>
          </p:nvPr>
        </p:nvSpPr>
        <p:spPr/>
        <p:txBody>
          <a:bodyPr/>
          <a:lstStyle/>
          <a:p>
            <a:r>
              <a:rPr lang="en-US" dirty="0"/>
              <a:t>Mirjam Nilsson​</a:t>
            </a:r>
          </a:p>
        </p:txBody>
      </p:sp>
      <p:sp>
        <p:nvSpPr>
          <p:cNvPr id="9" name="Text Placeholder 8">
            <a:extLst>
              <a:ext uri="{FF2B5EF4-FFF2-40B4-BE49-F238E27FC236}">
                <a16:creationId xmlns:a16="http://schemas.microsoft.com/office/drawing/2014/main" id="{DAC39597-5DA1-B9CC-4861-070E6CCE44FE}"/>
              </a:ext>
            </a:extLst>
          </p:cNvPr>
          <p:cNvSpPr>
            <a:spLocks noGrp="1"/>
          </p:cNvSpPr>
          <p:nvPr>
            <p:ph type="body" sz="quarter" idx="19"/>
          </p:nvPr>
        </p:nvSpPr>
        <p:spPr/>
        <p:txBody>
          <a:bodyPr/>
          <a:lstStyle/>
          <a:p>
            <a:r>
              <a:rPr lang="en-US" dirty="0"/>
              <a:t>Flora Berggren​</a:t>
            </a:r>
          </a:p>
        </p:txBody>
      </p:sp>
      <p:sp>
        <p:nvSpPr>
          <p:cNvPr id="10" name="Text Placeholder 9">
            <a:extLst>
              <a:ext uri="{FF2B5EF4-FFF2-40B4-BE49-F238E27FC236}">
                <a16:creationId xmlns:a16="http://schemas.microsoft.com/office/drawing/2014/main" id="{9D23B18C-8C12-7658-385D-555D9767B893}"/>
              </a:ext>
            </a:extLst>
          </p:cNvPr>
          <p:cNvSpPr>
            <a:spLocks noGrp="1"/>
          </p:cNvSpPr>
          <p:nvPr>
            <p:ph type="body" sz="quarter" idx="20"/>
          </p:nvPr>
        </p:nvSpPr>
        <p:spPr/>
        <p:txBody>
          <a:bodyPr/>
          <a:lstStyle/>
          <a:p>
            <a:r>
              <a:rPr lang="en-US" dirty="0"/>
              <a:t>Rajesh Santoshi​</a:t>
            </a:r>
          </a:p>
        </p:txBody>
      </p:sp>
      <p:sp>
        <p:nvSpPr>
          <p:cNvPr id="11" name="Text Placeholder 10">
            <a:extLst>
              <a:ext uri="{FF2B5EF4-FFF2-40B4-BE49-F238E27FC236}">
                <a16:creationId xmlns:a16="http://schemas.microsoft.com/office/drawing/2014/main" id="{0173BCF2-8627-1DF2-99C6-D5275D5B0DB7}"/>
              </a:ext>
            </a:extLst>
          </p:cNvPr>
          <p:cNvSpPr>
            <a:spLocks noGrp="1"/>
          </p:cNvSpPr>
          <p:nvPr>
            <p:ph type="body" sz="quarter" idx="21"/>
          </p:nvPr>
        </p:nvSpPr>
        <p:spPr/>
        <p:txBody>
          <a:bodyPr/>
          <a:lstStyle/>
          <a:p>
            <a:r>
              <a:rPr lang="en-US" dirty="0"/>
              <a:t>President</a:t>
            </a:r>
          </a:p>
        </p:txBody>
      </p:sp>
      <p:sp>
        <p:nvSpPr>
          <p:cNvPr id="12" name="Text Placeholder 11">
            <a:extLst>
              <a:ext uri="{FF2B5EF4-FFF2-40B4-BE49-F238E27FC236}">
                <a16:creationId xmlns:a16="http://schemas.microsoft.com/office/drawing/2014/main" id="{A84D5E2D-1A7D-82DD-BC33-8970CEE2174F}"/>
              </a:ext>
            </a:extLst>
          </p:cNvPr>
          <p:cNvSpPr>
            <a:spLocks noGrp="1"/>
          </p:cNvSpPr>
          <p:nvPr>
            <p:ph type="body" sz="quarter" idx="22"/>
          </p:nvPr>
        </p:nvSpPr>
        <p:spPr/>
        <p:txBody>
          <a:bodyPr/>
          <a:lstStyle/>
          <a:p>
            <a:r>
              <a:rPr lang="en-US" dirty="0"/>
              <a:t>Chief Executive Officer</a:t>
            </a:r>
          </a:p>
        </p:txBody>
      </p:sp>
      <p:sp>
        <p:nvSpPr>
          <p:cNvPr id="13" name="Text Placeholder 12">
            <a:extLst>
              <a:ext uri="{FF2B5EF4-FFF2-40B4-BE49-F238E27FC236}">
                <a16:creationId xmlns:a16="http://schemas.microsoft.com/office/drawing/2014/main" id="{BCD0D231-5438-E9CA-D98A-7540A790D339}"/>
              </a:ext>
            </a:extLst>
          </p:cNvPr>
          <p:cNvSpPr>
            <a:spLocks noGrp="1"/>
          </p:cNvSpPr>
          <p:nvPr>
            <p:ph type="body" sz="quarter" idx="23"/>
          </p:nvPr>
        </p:nvSpPr>
        <p:spPr/>
        <p:txBody>
          <a:bodyPr/>
          <a:lstStyle/>
          <a:p>
            <a:r>
              <a:rPr lang="en-US" dirty="0"/>
              <a:t>Chief Operations Officer</a:t>
            </a:r>
          </a:p>
        </p:txBody>
      </p:sp>
      <p:sp>
        <p:nvSpPr>
          <p:cNvPr id="14" name="Text Placeholder 13">
            <a:extLst>
              <a:ext uri="{FF2B5EF4-FFF2-40B4-BE49-F238E27FC236}">
                <a16:creationId xmlns:a16="http://schemas.microsoft.com/office/drawing/2014/main" id="{6FEAD21A-9E17-952B-4154-8A4F621E10AA}"/>
              </a:ext>
            </a:extLst>
          </p:cNvPr>
          <p:cNvSpPr>
            <a:spLocks noGrp="1"/>
          </p:cNvSpPr>
          <p:nvPr>
            <p:ph type="body" sz="quarter" idx="24"/>
          </p:nvPr>
        </p:nvSpPr>
        <p:spPr/>
        <p:txBody>
          <a:bodyPr/>
          <a:lstStyle/>
          <a:p>
            <a:r>
              <a:rPr lang="en-US" dirty="0"/>
              <a:t>VP Marketing</a:t>
            </a:r>
          </a:p>
        </p:txBody>
      </p:sp>
      <p:sp>
        <p:nvSpPr>
          <p:cNvPr id="37" name="Footer Placeholder 36">
            <a:extLst>
              <a:ext uri="{FF2B5EF4-FFF2-40B4-BE49-F238E27FC236}">
                <a16:creationId xmlns:a16="http://schemas.microsoft.com/office/drawing/2014/main" id="{B13ADD6D-976A-F6A3-8A0D-F0329C8F9CF0}"/>
              </a:ext>
            </a:extLst>
          </p:cNvPr>
          <p:cNvSpPr>
            <a:spLocks noGrp="1"/>
          </p:cNvSpPr>
          <p:nvPr>
            <p:ph type="ftr" sz="quarter" idx="11"/>
          </p:nvPr>
        </p:nvSpPr>
        <p:spPr/>
        <p:txBody>
          <a:bodyPr/>
          <a:lstStyle/>
          <a:p>
            <a:r>
              <a:rPr lang="en-US" dirty="0"/>
              <a:t>Contoso grand opening event</a:t>
            </a:r>
          </a:p>
        </p:txBody>
      </p:sp>
      <p:sp>
        <p:nvSpPr>
          <p:cNvPr id="38" name="Slide Number Placeholder 37">
            <a:extLst>
              <a:ext uri="{FF2B5EF4-FFF2-40B4-BE49-F238E27FC236}">
                <a16:creationId xmlns:a16="http://schemas.microsoft.com/office/drawing/2014/main" id="{535F07B1-F660-B3C7-C48A-B731BB7B3D9B}"/>
              </a:ext>
            </a:extLst>
          </p:cNvPr>
          <p:cNvSpPr>
            <a:spLocks noGrp="1"/>
          </p:cNvSpPr>
          <p:nvPr>
            <p:ph type="sldNum" sz="quarter" idx="12"/>
          </p:nvPr>
        </p:nvSpPr>
        <p:spPr/>
        <p:txBody>
          <a:bodyPr/>
          <a:lstStyle/>
          <a:p>
            <a:fld id="{294A09A9-5501-47C1-A89A-A340965A2BE2}" type="slidenum">
              <a:rPr lang="en-US" smtClean="0"/>
              <a:t>27</a:t>
            </a:fld>
            <a:endParaRPr lang="en-US" dirty="0"/>
          </a:p>
        </p:txBody>
      </p:sp>
    </p:spTree>
    <p:extLst>
      <p:ext uri="{BB962C8B-B14F-4D97-AF65-F5344CB8AC3E}">
        <p14:creationId xmlns:p14="http://schemas.microsoft.com/office/powerpoint/2010/main" val="182898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AE3CD6E5-3387-86DD-78E6-DAD9F8E0A026}"/>
              </a:ext>
            </a:extLst>
          </p:cNvPr>
          <p:cNvSpPr>
            <a:spLocks noGrp="1"/>
          </p:cNvSpPr>
          <p:nvPr>
            <p:ph type="title"/>
          </p:nvPr>
        </p:nvSpPr>
        <p:spPr/>
        <p:txBody>
          <a:bodyPr/>
          <a:lstStyle/>
          <a:p>
            <a:r>
              <a:rPr lang="en-US" dirty="0"/>
              <a:t>Meet our extended team</a:t>
            </a:r>
          </a:p>
        </p:txBody>
      </p:sp>
      <p:pic>
        <p:nvPicPr>
          <p:cNvPr id="16" name="Picture Placeholder 15" descr="Team member headshot">
            <a:extLst>
              <a:ext uri="{FF2B5EF4-FFF2-40B4-BE49-F238E27FC236}">
                <a16:creationId xmlns:a16="http://schemas.microsoft.com/office/drawing/2014/main" id="{3A2FD8CC-A320-C6A7-E6F8-E8576F212234}"/>
              </a:ext>
            </a:extLst>
          </p:cNvPr>
          <p:cNvPicPr>
            <a:picLocks noGrp="1" noChangeAspect="1"/>
          </p:cNvPicPr>
          <p:nvPr>
            <p:ph type="pic" sz="quarter" idx="13"/>
          </p:nvPr>
        </p:nvPicPr>
        <p:blipFill rotWithShape="1">
          <a:blip r:embed="rId2"/>
          <a:srcRect t="2977" b="2977"/>
          <a:stretch/>
        </p:blipFill>
        <p:spPr/>
      </p:pic>
      <p:sp>
        <p:nvSpPr>
          <p:cNvPr id="7" name="Text Placeholder 6" descr="Team member headshot">
            <a:extLst>
              <a:ext uri="{FF2B5EF4-FFF2-40B4-BE49-F238E27FC236}">
                <a16:creationId xmlns:a16="http://schemas.microsoft.com/office/drawing/2014/main" id="{B90C1E13-85D9-ABC6-FE06-B6A7E282ACFC}"/>
              </a:ext>
            </a:extLst>
          </p:cNvPr>
          <p:cNvSpPr>
            <a:spLocks noGrp="1"/>
          </p:cNvSpPr>
          <p:nvPr>
            <p:ph type="body" sz="quarter" idx="17"/>
          </p:nvPr>
        </p:nvSpPr>
        <p:spPr/>
        <p:txBody>
          <a:bodyPr/>
          <a:lstStyle/>
          <a:p>
            <a:r>
              <a:rPr lang="en-US" dirty="0"/>
              <a:t>Takuma Hayashi​</a:t>
            </a:r>
          </a:p>
        </p:txBody>
      </p:sp>
      <p:sp>
        <p:nvSpPr>
          <p:cNvPr id="11" name="Text Placeholder 10" descr="Team member headshot">
            <a:extLst>
              <a:ext uri="{FF2B5EF4-FFF2-40B4-BE49-F238E27FC236}">
                <a16:creationId xmlns:a16="http://schemas.microsoft.com/office/drawing/2014/main" id="{0173BCF2-8627-1DF2-99C6-D5275D5B0DB7}"/>
              </a:ext>
            </a:extLst>
          </p:cNvPr>
          <p:cNvSpPr>
            <a:spLocks noGrp="1"/>
          </p:cNvSpPr>
          <p:nvPr>
            <p:ph type="body" sz="quarter" idx="21"/>
          </p:nvPr>
        </p:nvSpPr>
        <p:spPr/>
        <p:txBody>
          <a:bodyPr/>
          <a:lstStyle/>
          <a:p>
            <a:r>
              <a:rPr lang="en-US" dirty="0"/>
              <a:t>President</a:t>
            </a:r>
          </a:p>
        </p:txBody>
      </p:sp>
      <p:pic>
        <p:nvPicPr>
          <p:cNvPr id="92" name="Picture Placeholder 91" descr="Team member headshot">
            <a:extLst>
              <a:ext uri="{FF2B5EF4-FFF2-40B4-BE49-F238E27FC236}">
                <a16:creationId xmlns:a16="http://schemas.microsoft.com/office/drawing/2014/main" id="{5E387327-7B49-B224-3C67-7A4F54C48FAE}"/>
              </a:ext>
            </a:extLst>
          </p:cNvPr>
          <p:cNvPicPr>
            <a:picLocks noGrp="1" noChangeAspect="1"/>
          </p:cNvPicPr>
          <p:nvPr>
            <p:ph type="pic" sz="quarter" idx="33"/>
          </p:nvPr>
        </p:nvPicPr>
        <p:blipFill rotWithShape="1">
          <a:blip r:embed="rId3"/>
          <a:srcRect l="79" r="79"/>
          <a:stretch/>
        </p:blipFill>
        <p:spPr/>
      </p:pic>
      <p:sp>
        <p:nvSpPr>
          <p:cNvPr id="79" name="Text Placeholder 78" descr="Team member headshot">
            <a:extLst>
              <a:ext uri="{FF2B5EF4-FFF2-40B4-BE49-F238E27FC236}">
                <a16:creationId xmlns:a16="http://schemas.microsoft.com/office/drawing/2014/main" id="{2F20D5AB-06BE-EA11-D09D-A40260D0FC20}"/>
              </a:ext>
            </a:extLst>
          </p:cNvPr>
          <p:cNvSpPr>
            <a:spLocks noGrp="1"/>
          </p:cNvSpPr>
          <p:nvPr>
            <p:ph type="body" sz="quarter" idx="25"/>
          </p:nvPr>
        </p:nvSpPr>
        <p:spPr/>
        <p:txBody>
          <a:bodyPr/>
          <a:lstStyle/>
          <a:p>
            <a:r>
              <a:rPr lang="en-US" sz="1600" dirty="0">
                <a:solidFill>
                  <a:schemeClr val="tx2"/>
                </a:solidFill>
                <a:latin typeface="Source Sans Pro" panose="020B0503030403020204" pitchFamily="34" charset="0"/>
                <a:ea typeface="Source Sans Pro Black" panose="020B0503030403020204" pitchFamily="34" charset="0"/>
              </a:rPr>
              <a:t>Graham Barnes</a:t>
            </a:r>
          </a:p>
        </p:txBody>
      </p:sp>
      <p:sp>
        <p:nvSpPr>
          <p:cNvPr id="83" name="Text Placeholder 82" descr="Team member headshot">
            <a:extLst>
              <a:ext uri="{FF2B5EF4-FFF2-40B4-BE49-F238E27FC236}">
                <a16:creationId xmlns:a16="http://schemas.microsoft.com/office/drawing/2014/main" id="{AE5A4CE8-4F3F-30B8-EB3D-513BF4F1CF66}"/>
              </a:ext>
            </a:extLst>
          </p:cNvPr>
          <p:cNvSpPr>
            <a:spLocks noGrp="1"/>
          </p:cNvSpPr>
          <p:nvPr>
            <p:ph type="body" sz="quarter" idx="29"/>
          </p:nvPr>
        </p:nvSpPr>
        <p:spPr/>
        <p:txBody>
          <a:bodyPr/>
          <a:lstStyle/>
          <a:p>
            <a:r>
              <a:rPr lang="en-US" sz="1400" dirty="0">
                <a:solidFill>
                  <a:schemeClr val="tx2"/>
                </a:solidFill>
                <a:latin typeface="Source Sans Pro Light" panose="020B0403030403020204" pitchFamily="34" charset="0"/>
                <a:cs typeface="Calibri"/>
              </a:rPr>
              <a:t>VP Product</a:t>
            </a:r>
            <a:endParaRPr lang="en-US" dirty="0">
              <a:solidFill>
                <a:schemeClr val="tx2"/>
              </a:solidFill>
              <a:latin typeface="Source Sans Pro Light" panose="020B0403030403020204" pitchFamily="34" charset="0"/>
            </a:endParaRPr>
          </a:p>
        </p:txBody>
      </p:sp>
      <p:pic>
        <p:nvPicPr>
          <p:cNvPr id="18" name="Picture Placeholder 17" descr="Team member headshot">
            <a:extLst>
              <a:ext uri="{FF2B5EF4-FFF2-40B4-BE49-F238E27FC236}">
                <a16:creationId xmlns:a16="http://schemas.microsoft.com/office/drawing/2014/main" id="{A7532B7E-B283-DD2E-BF86-38DB102EE59D}"/>
              </a:ext>
            </a:extLst>
          </p:cNvPr>
          <p:cNvPicPr>
            <a:picLocks noGrp="1" noChangeAspect="1"/>
          </p:cNvPicPr>
          <p:nvPr>
            <p:ph type="pic" sz="quarter" idx="14"/>
          </p:nvPr>
        </p:nvPicPr>
        <p:blipFill rotWithShape="1">
          <a:blip r:embed="rId4"/>
          <a:srcRect t="45" b="45"/>
          <a:stretch/>
        </p:blipFill>
        <p:spPr/>
      </p:pic>
      <p:sp>
        <p:nvSpPr>
          <p:cNvPr id="8" name="Text Placeholder 7">
            <a:extLst>
              <a:ext uri="{FF2B5EF4-FFF2-40B4-BE49-F238E27FC236}">
                <a16:creationId xmlns:a16="http://schemas.microsoft.com/office/drawing/2014/main" id="{58DC94F4-C778-4AC6-CC7C-2C0A70CBF8A4}"/>
              </a:ext>
            </a:extLst>
          </p:cNvPr>
          <p:cNvSpPr>
            <a:spLocks noGrp="1"/>
          </p:cNvSpPr>
          <p:nvPr>
            <p:ph type="body" sz="quarter" idx="18"/>
          </p:nvPr>
        </p:nvSpPr>
        <p:spPr/>
        <p:txBody>
          <a:bodyPr/>
          <a:lstStyle/>
          <a:p>
            <a:r>
              <a:rPr lang="en-US" dirty="0"/>
              <a:t>Mirjam Nilsson​</a:t>
            </a:r>
          </a:p>
        </p:txBody>
      </p:sp>
      <p:sp>
        <p:nvSpPr>
          <p:cNvPr id="12" name="Text Placeholder 11">
            <a:extLst>
              <a:ext uri="{FF2B5EF4-FFF2-40B4-BE49-F238E27FC236}">
                <a16:creationId xmlns:a16="http://schemas.microsoft.com/office/drawing/2014/main" id="{A84D5E2D-1A7D-82DD-BC33-8970CEE2174F}"/>
              </a:ext>
            </a:extLst>
          </p:cNvPr>
          <p:cNvSpPr>
            <a:spLocks noGrp="1"/>
          </p:cNvSpPr>
          <p:nvPr>
            <p:ph type="body" sz="quarter" idx="22"/>
          </p:nvPr>
        </p:nvSpPr>
        <p:spPr/>
        <p:txBody>
          <a:bodyPr/>
          <a:lstStyle/>
          <a:p>
            <a:r>
              <a:rPr lang="en-US" dirty="0"/>
              <a:t>Chief Executive Officer</a:t>
            </a:r>
          </a:p>
        </p:txBody>
      </p:sp>
      <p:pic>
        <p:nvPicPr>
          <p:cNvPr id="94" name="Picture Placeholder 93" descr="Team member headshot">
            <a:extLst>
              <a:ext uri="{FF2B5EF4-FFF2-40B4-BE49-F238E27FC236}">
                <a16:creationId xmlns:a16="http://schemas.microsoft.com/office/drawing/2014/main" id="{BED77D2B-1D75-25E6-9424-D4049DBD17CB}"/>
              </a:ext>
            </a:extLst>
          </p:cNvPr>
          <p:cNvPicPr>
            <a:picLocks noGrp="1" noChangeAspect="1"/>
          </p:cNvPicPr>
          <p:nvPr>
            <p:ph type="pic" sz="quarter" idx="34"/>
          </p:nvPr>
        </p:nvPicPr>
        <p:blipFill rotWithShape="1">
          <a:blip r:embed="rId5"/>
          <a:srcRect t="7" b="7"/>
          <a:stretch/>
        </p:blipFill>
        <p:spPr/>
      </p:pic>
      <p:sp>
        <p:nvSpPr>
          <p:cNvPr id="80" name="Text Placeholder 79">
            <a:extLst>
              <a:ext uri="{FF2B5EF4-FFF2-40B4-BE49-F238E27FC236}">
                <a16:creationId xmlns:a16="http://schemas.microsoft.com/office/drawing/2014/main" id="{6032E427-78D4-B4BF-E11E-5C9F77AB077F}"/>
              </a:ext>
            </a:extLst>
          </p:cNvPr>
          <p:cNvSpPr>
            <a:spLocks noGrp="1"/>
          </p:cNvSpPr>
          <p:nvPr>
            <p:ph type="body" sz="quarter" idx="26"/>
          </p:nvPr>
        </p:nvSpPr>
        <p:spPr/>
        <p:txBody>
          <a:bodyPr/>
          <a:lstStyle/>
          <a:p>
            <a:r>
              <a:rPr lang="en-US" sz="1600" dirty="0">
                <a:solidFill>
                  <a:schemeClr val="tx2"/>
                </a:solidFill>
                <a:latin typeface="Source Sans Pro" panose="020B0503030403020204" pitchFamily="34" charset="0"/>
                <a:ea typeface="Source Sans Pro Black" panose="020B0503030403020204" pitchFamily="34" charset="0"/>
              </a:rPr>
              <a:t>Rowan Murphy</a:t>
            </a:r>
          </a:p>
        </p:txBody>
      </p:sp>
      <p:sp>
        <p:nvSpPr>
          <p:cNvPr id="84" name="Text Placeholder 83">
            <a:extLst>
              <a:ext uri="{FF2B5EF4-FFF2-40B4-BE49-F238E27FC236}">
                <a16:creationId xmlns:a16="http://schemas.microsoft.com/office/drawing/2014/main" id="{6847A2BF-0BD7-9CF2-7657-8946FC1D9098}"/>
              </a:ext>
            </a:extLst>
          </p:cNvPr>
          <p:cNvSpPr>
            <a:spLocks noGrp="1"/>
          </p:cNvSpPr>
          <p:nvPr>
            <p:ph type="body" sz="quarter" idx="30"/>
          </p:nvPr>
        </p:nvSpPr>
        <p:spPr/>
        <p:txBody>
          <a:bodyPr/>
          <a:lstStyle/>
          <a:p>
            <a:r>
              <a:rPr lang="en-US" sz="1400" dirty="0">
                <a:solidFill>
                  <a:schemeClr val="tx2"/>
                </a:solidFill>
                <a:latin typeface="Source Sans Pro Light" panose="020B0403030403020204" pitchFamily="34" charset="0"/>
                <a:cs typeface="Calibri"/>
              </a:rPr>
              <a:t>SEO Strategist</a:t>
            </a:r>
            <a:endParaRPr lang="en-US" dirty="0">
              <a:solidFill>
                <a:schemeClr val="tx2"/>
              </a:solidFill>
              <a:latin typeface="Source Sans Pro Light" panose="020B0403030403020204" pitchFamily="34" charset="0"/>
            </a:endParaRPr>
          </a:p>
        </p:txBody>
      </p:sp>
      <p:pic>
        <p:nvPicPr>
          <p:cNvPr id="20" name="Picture Placeholder 19" descr="Team member headshot">
            <a:extLst>
              <a:ext uri="{FF2B5EF4-FFF2-40B4-BE49-F238E27FC236}">
                <a16:creationId xmlns:a16="http://schemas.microsoft.com/office/drawing/2014/main" id="{751A24FA-BD38-B22F-7785-0A608E51AF75}"/>
              </a:ext>
            </a:extLst>
          </p:cNvPr>
          <p:cNvPicPr>
            <a:picLocks noGrp="1" noChangeAspect="1"/>
          </p:cNvPicPr>
          <p:nvPr>
            <p:ph type="pic" sz="quarter" idx="15"/>
          </p:nvPr>
        </p:nvPicPr>
        <p:blipFill rotWithShape="1">
          <a:blip r:embed="rId6"/>
          <a:srcRect l="140" r="140"/>
          <a:stretch/>
        </p:blipFill>
        <p:spPr/>
      </p:pic>
      <p:sp>
        <p:nvSpPr>
          <p:cNvPr id="9" name="Text Placeholder 8">
            <a:extLst>
              <a:ext uri="{FF2B5EF4-FFF2-40B4-BE49-F238E27FC236}">
                <a16:creationId xmlns:a16="http://schemas.microsoft.com/office/drawing/2014/main" id="{DAC39597-5DA1-B9CC-4861-070E6CCE44FE}"/>
              </a:ext>
            </a:extLst>
          </p:cNvPr>
          <p:cNvSpPr>
            <a:spLocks noGrp="1"/>
          </p:cNvSpPr>
          <p:nvPr>
            <p:ph type="body" sz="quarter" idx="19"/>
          </p:nvPr>
        </p:nvSpPr>
        <p:spPr/>
        <p:txBody>
          <a:bodyPr/>
          <a:lstStyle/>
          <a:p>
            <a:r>
              <a:rPr lang="en-US" dirty="0"/>
              <a:t>Flora Berggren​</a:t>
            </a:r>
          </a:p>
        </p:txBody>
      </p:sp>
      <p:sp>
        <p:nvSpPr>
          <p:cNvPr id="13" name="Text Placeholder 12">
            <a:extLst>
              <a:ext uri="{FF2B5EF4-FFF2-40B4-BE49-F238E27FC236}">
                <a16:creationId xmlns:a16="http://schemas.microsoft.com/office/drawing/2014/main" id="{BCD0D231-5438-E9CA-D98A-7540A790D339}"/>
              </a:ext>
            </a:extLst>
          </p:cNvPr>
          <p:cNvSpPr>
            <a:spLocks noGrp="1"/>
          </p:cNvSpPr>
          <p:nvPr>
            <p:ph type="body" sz="quarter" idx="23"/>
          </p:nvPr>
        </p:nvSpPr>
        <p:spPr/>
        <p:txBody>
          <a:bodyPr/>
          <a:lstStyle/>
          <a:p>
            <a:r>
              <a:rPr lang="en-US" dirty="0"/>
              <a:t>Chief Operations Officer</a:t>
            </a:r>
          </a:p>
        </p:txBody>
      </p:sp>
      <p:pic>
        <p:nvPicPr>
          <p:cNvPr id="96" name="Picture Placeholder 95" descr="Team member headshot">
            <a:extLst>
              <a:ext uri="{FF2B5EF4-FFF2-40B4-BE49-F238E27FC236}">
                <a16:creationId xmlns:a16="http://schemas.microsoft.com/office/drawing/2014/main" id="{47376E28-DB6C-F5AE-30E2-F469B5459B8E}"/>
              </a:ext>
            </a:extLst>
          </p:cNvPr>
          <p:cNvPicPr>
            <a:picLocks noGrp="1" noChangeAspect="1"/>
          </p:cNvPicPr>
          <p:nvPr>
            <p:ph type="pic" sz="quarter" idx="35"/>
          </p:nvPr>
        </p:nvPicPr>
        <p:blipFill rotWithShape="1">
          <a:blip r:embed="rId7"/>
          <a:srcRect l="37" r="37"/>
          <a:stretch/>
        </p:blipFill>
        <p:spPr/>
      </p:pic>
      <p:sp>
        <p:nvSpPr>
          <p:cNvPr id="81" name="Text Placeholder 80">
            <a:extLst>
              <a:ext uri="{FF2B5EF4-FFF2-40B4-BE49-F238E27FC236}">
                <a16:creationId xmlns:a16="http://schemas.microsoft.com/office/drawing/2014/main" id="{EADF75BA-493A-AD4B-19D1-E1A3C1380FAF}"/>
              </a:ext>
            </a:extLst>
          </p:cNvPr>
          <p:cNvSpPr>
            <a:spLocks noGrp="1"/>
          </p:cNvSpPr>
          <p:nvPr>
            <p:ph type="body" sz="quarter" idx="27"/>
          </p:nvPr>
        </p:nvSpPr>
        <p:spPr/>
        <p:txBody>
          <a:bodyPr/>
          <a:lstStyle/>
          <a:p>
            <a:r>
              <a:rPr lang="en-US" sz="1600" dirty="0">
                <a:solidFill>
                  <a:schemeClr val="tx2"/>
                </a:solidFill>
                <a:latin typeface="Source Sans Pro" panose="020B0503030403020204" pitchFamily="34" charset="0"/>
                <a:ea typeface="Source Sans Pro Black" panose="020B0503030403020204" pitchFamily="34" charset="0"/>
              </a:rPr>
              <a:t>Elizabeth Moore</a:t>
            </a:r>
          </a:p>
        </p:txBody>
      </p:sp>
      <p:sp>
        <p:nvSpPr>
          <p:cNvPr id="85" name="Text Placeholder 84">
            <a:extLst>
              <a:ext uri="{FF2B5EF4-FFF2-40B4-BE49-F238E27FC236}">
                <a16:creationId xmlns:a16="http://schemas.microsoft.com/office/drawing/2014/main" id="{3FD13B86-FB6F-AA90-E340-399C068F8EFA}"/>
              </a:ext>
            </a:extLst>
          </p:cNvPr>
          <p:cNvSpPr>
            <a:spLocks noGrp="1"/>
          </p:cNvSpPr>
          <p:nvPr>
            <p:ph type="body" sz="quarter" idx="31"/>
          </p:nvPr>
        </p:nvSpPr>
        <p:spPr/>
        <p:txBody>
          <a:bodyPr/>
          <a:lstStyle/>
          <a:p>
            <a:r>
              <a:rPr lang="en-US" sz="1400" dirty="0">
                <a:solidFill>
                  <a:schemeClr val="tx2"/>
                </a:solidFill>
                <a:latin typeface="Source Sans Pro Light" panose="020B0403030403020204" pitchFamily="34" charset="0"/>
                <a:cs typeface="Calibri"/>
              </a:rPr>
              <a:t>Product Designer</a:t>
            </a:r>
            <a:endParaRPr lang="en-US" dirty="0">
              <a:solidFill>
                <a:schemeClr val="tx2"/>
              </a:solidFill>
              <a:latin typeface="Source Sans Pro Light" panose="020B0403030403020204" pitchFamily="34" charset="0"/>
            </a:endParaRPr>
          </a:p>
        </p:txBody>
      </p:sp>
      <p:pic>
        <p:nvPicPr>
          <p:cNvPr id="22" name="Picture Placeholder 21" descr="Team member headshot">
            <a:extLst>
              <a:ext uri="{FF2B5EF4-FFF2-40B4-BE49-F238E27FC236}">
                <a16:creationId xmlns:a16="http://schemas.microsoft.com/office/drawing/2014/main" id="{789ADB2D-06D6-A9A4-BBD8-339EE38C5736}"/>
              </a:ext>
            </a:extLst>
          </p:cNvPr>
          <p:cNvPicPr>
            <a:picLocks noGrp="1" noChangeAspect="1"/>
          </p:cNvPicPr>
          <p:nvPr>
            <p:ph type="pic" sz="quarter" idx="16"/>
          </p:nvPr>
        </p:nvPicPr>
        <p:blipFill rotWithShape="1">
          <a:blip r:embed="rId8"/>
          <a:srcRect t="75" b="75"/>
          <a:stretch/>
        </p:blipFill>
        <p:spPr/>
      </p:pic>
      <p:sp>
        <p:nvSpPr>
          <p:cNvPr id="10" name="Text Placeholder 9">
            <a:extLst>
              <a:ext uri="{FF2B5EF4-FFF2-40B4-BE49-F238E27FC236}">
                <a16:creationId xmlns:a16="http://schemas.microsoft.com/office/drawing/2014/main" id="{9D23B18C-8C12-7658-385D-555D9767B893}"/>
              </a:ext>
            </a:extLst>
          </p:cNvPr>
          <p:cNvSpPr>
            <a:spLocks noGrp="1"/>
          </p:cNvSpPr>
          <p:nvPr>
            <p:ph type="body" sz="quarter" idx="20"/>
          </p:nvPr>
        </p:nvSpPr>
        <p:spPr/>
        <p:txBody>
          <a:bodyPr/>
          <a:lstStyle/>
          <a:p>
            <a:r>
              <a:rPr lang="en-US" dirty="0"/>
              <a:t>Rajesh Santoshi​</a:t>
            </a:r>
          </a:p>
        </p:txBody>
      </p:sp>
      <p:sp>
        <p:nvSpPr>
          <p:cNvPr id="14" name="Text Placeholder 13">
            <a:extLst>
              <a:ext uri="{FF2B5EF4-FFF2-40B4-BE49-F238E27FC236}">
                <a16:creationId xmlns:a16="http://schemas.microsoft.com/office/drawing/2014/main" id="{6FEAD21A-9E17-952B-4154-8A4F621E10AA}"/>
              </a:ext>
            </a:extLst>
          </p:cNvPr>
          <p:cNvSpPr>
            <a:spLocks noGrp="1"/>
          </p:cNvSpPr>
          <p:nvPr>
            <p:ph type="body" sz="quarter" idx="24"/>
          </p:nvPr>
        </p:nvSpPr>
        <p:spPr/>
        <p:txBody>
          <a:bodyPr/>
          <a:lstStyle/>
          <a:p>
            <a:r>
              <a:rPr lang="en-US" dirty="0"/>
              <a:t>VP Marketing</a:t>
            </a:r>
          </a:p>
        </p:txBody>
      </p:sp>
      <p:pic>
        <p:nvPicPr>
          <p:cNvPr id="98" name="Picture Placeholder 97" descr="Team member headshot">
            <a:extLst>
              <a:ext uri="{FF2B5EF4-FFF2-40B4-BE49-F238E27FC236}">
                <a16:creationId xmlns:a16="http://schemas.microsoft.com/office/drawing/2014/main" id="{F6D02DB1-5C3D-4441-8C92-7F3CD4AC9853}"/>
              </a:ext>
            </a:extLst>
          </p:cNvPr>
          <p:cNvPicPr>
            <a:picLocks noGrp="1" noChangeAspect="1"/>
          </p:cNvPicPr>
          <p:nvPr>
            <p:ph type="pic" sz="quarter" idx="36"/>
          </p:nvPr>
        </p:nvPicPr>
        <p:blipFill rotWithShape="1">
          <a:blip r:embed="rId9"/>
          <a:srcRect l="20" r="20"/>
          <a:stretch/>
        </p:blipFill>
        <p:spPr/>
      </p:pic>
      <p:sp>
        <p:nvSpPr>
          <p:cNvPr id="82" name="Text Placeholder 81">
            <a:extLst>
              <a:ext uri="{FF2B5EF4-FFF2-40B4-BE49-F238E27FC236}">
                <a16:creationId xmlns:a16="http://schemas.microsoft.com/office/drawing/2014/main" id="{1142C2A2-EEC9-65ED-08CC-45D889340E53}"/>
              </a:ext>
            </a:extLst>
          </p:cNvPr>
          <p:cNvSpPr>
            <a:spLocks noGrp="1"/>
          </p:cNvSpPr>
          <p:nvPr>
            <p:ph type="body" sz="quarter" idx="28"/>
          </p:nvPr>
        </p:nvSpPr>
        <p:spPr/>
        <p:txBody>
          <a:bodyPr/>
          <a:lstStyle/>
          <a:p>
            <a:r>
              <a:rPr lang="en-US" sz="1600" dirty="0">
                <a:solidFill>
                  <a:schemeClr val="tx2"/>
                </a:solidFill>
                <a:latin typeface="Source Sans Pro" panose="020B0503030403020204" pitchFamily="34" charset="0"/>
                <a:ea typeface="Source Sans Pro Black" panose="020B0503030403020204" pitchFamily="34" charset="0"/>
              </a:rPr>
              <a:t>Robin Kline</a:t>
            </a:r>
          </a:p>
        </p:txBody>
      </p:sp>
      <p:sp>
        <p:nvSpPr>
          <p:cNvPr id="86" name="Text Placeholder 85">
            <a:extLst>
              <a:ext uri="{FF2B5EF4-FFF2-40B4-BE49-F238E27FC236}">
                <a16:creationId xmlns:a16="http://schemas.microsoft.com/office/drawing/2014/main" id="{EF743ECE-753B-3D08-9A9C-65A6801B6B04}"/>
              </a:ext>
            </a:extLst>
          </p:cNvPr>
          <p:cNvSpPr>
            <a:spLocks noGrp="1"/>
          </p:cNvSpPr>
          <p:nvPr>
            <p:ph type="body" sz="quarter" idx="32"/>
          </p:nvPr>
        </p:nvSpPr>
        <p:spPr/>
        <p:txBody>
          <a:bodyPr/>
          <a:lstStyle/>
          <a:p>
            <a:r>
              <a:rPr lang="en-US" sz="1400" dirty="0">
                <a:solidFill>
                  <a:schemeClr val="tx2"/>
                </a:solidFill>
                <a:latin typeface="Source Sans Pro Light" panose="020B0403030403020204" pitchFamily="34" charset="0"/>
                <a:cs typeface="Calibri"/>
              </a:rPr>
              <a:t>Content Developer</a:t>
            </a:r>
            <a:endParaRPr lang="en-US" dirty="0">
              <a:solidFill>
                <a:schemeClr val="tx2"/>
              </a:solidFill>
              <a:latin typeface="Source Sans Pro Light" panose="020B0403030403020204" pitchFamily="34" charset="0"/>
            </a:endParaRPr>
          </a:p>
        </p:txBody>
      </p:sp>
      <p:sp>
        <p:nvSpPr>
          <p:cNvPr id="99" name="Footer Placeholder 98">
            <a:extLst>
              <a:ext uri="{FF2B5EF4-FFF2-40B4-BE49-F238E27FC236}">
                <a16:creationId xmlns:a16="http://schemas.microsoft.com/office/drawing/2014/main" id="{60AEEDEF-DD1C-E902-5995-7E8F1546DBF4}"/>
              </a:ext>
            </a:extLst>
          </p:cNvPr>
          <p:cNvSpPr>
            <a:spLocks noGrp="1"/>
          </p:cNvSpPr>
          <p:nvPr>
            <p:ph type="ftr" sz="quarter" idx="11"/>
          </p:nvPr>
        </p:nvSpPr>
        <p:spPr/>
        <p:txBody>
          <a:bodyPr/>
          <a:lstStyle/>
          <a:p>
            <a:r>
              <a:rPr lang="en-US" dirty="0"/>
              <a:t>Contoso grand opening event</a:t>
            </a:r>
          </a:p>
        </p:txBody>
      </p:sp>
      <p:sp>
        <p:nvSpPr>
          <p:cNvPr id="100" name="Slide Number Placeholder 99">
            <a:extLst>
              <a:ext uri="{FF2B5EF4-FFF2-40B4-BE49-F238E27FC236}">
                <a16:creationId xmlns:a16="http://schemas.microsoft.com/office/drawing/2014/main" id="{EABB56AD-F6C9-259C-FBF9-65CD5EB28195}"/>
              </a:ext>
            </a:extLst>
          </p:cNvPr>
          <p:cNvSpPr>
            <a:spLocks noGrp="1"/>
          </p:cNvSpPr>
          <p:nvPr>
            <p:ph type="sldNum" sz="quarter" idx="12"/>
          </p:nvPr>
        </p:nvSpPr>
        <p:spPr/>
        <p:txBody>
          <a:bodyPr/>
          <a:lstStyle/>
          <a:p>
            <a:fld id="{294A09A9-5501-47C1-A89A-A340965A2BE2}" type="slidenum">
              <a:rPr lang="en-US" smtClean="0"/>
              <a:t>28</a:t>
            </a:fld>
            <a:endParaRPr lang="en-US" dirty="0"/>
          </a:p>
        </p:txBody>
      </p:sp>
    </p:spTree>
    <p:extLst>
      <p:ext uri="{BB962C8B-B14F-4D97-AF65-F5344CB8AC3E}">
        <p14:creationId xmlns:p14="http://schemas.microsoft.com/office/powerpoint/2010/main" val="3865964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EB57F12-40B3-9534-8DBC-14EADF49DDAA}"/>
              </a:ext>
            </a:extLst>
          </p:cNvPr>
          <p:cNvSpPr>
            <a:spLocks noGrp="1"/>
          </p:cNvSpPr>
          <p:nvPr>
            <p:ph type="title"/>
          </p:nvPr>
        </p:nvSpPr>
        <p:spPr/>
        <p:txBody>
          <a:bodyPr/>
          <a:lstStyle/>
          <a:p>
            <a:r>
              <a:rPr lang="en-US" dirty="0"/>
              <a:t>Group photo times</a:t>
            </a:r>
          </a:p>
        </p:txBody>
      </p:sp>
      <p:sp>
        <p:nvSpPr>
          <p:cNvPr id="2" name="Text Placeholder 1">
            <a:extLst>
              <a:ext uri="{FF2B5EF4-FFF2-40B4-BE49-F238E27FC236}">
                <a16:creationId xmlns:a16="http://schemas.microsoft.com/office/drawing/2014/main" id="{3B7ED212-F68D-8847-4E8F-818F5A87BFD4}"/>
              </a:ext>
            </a:extLst>
          </p:cNvPr>
          <p:cNvSpPr>
            <a:spLocks noGrp="1"/>
          </p:cNvSpPr>
          <p:nvPr>
            <p:ph type="body" idx="1"/>
          </p:nvPr>
        </p:nvSpPr>
        <p:spPr/>
        <p:txBody>
          <a:bodyPr/>
          <a:lstStyle/>
          <a:p>
            <a:r>
              <a:rPr lang="en-US" dirty="0"/>
              <a:t>Group 1</a:t>
            </a:r>
          </a:p>
        </p:txBody>
      </p:sp>
      <p:sp>
        <p:nvSpPr>
          <p:cNvPr id="3" name="Content Placeholder 2">
            <a:extLst>
              <a:ext uri="{FF2B5EF4-FFF2-40B4-BE49-F238E27FC236}">
                <a16:creationId xmlns:a16="http://schemas.microsoft.com/office/drawing/2014/main" id="{0D00B062-FB73-9D26-E4C2-13A7C15D04CB}"/>
              </a:ext>
            </a:extLst>
          </p:cNvPr>
          <p:cNvSpPr>
            <a:spLocks noGrp="1"/>
          </p:cNvSpPr>
          <p:nvPr>
            <p:ph sz="half" idx="2"/>
          </p:nvPr>
        </p:nvSpPr>
        <p:spPr/>
        <p:txBody>
          <a:bodyPr/>
          <a:lstStyle/>
          <a:p>
            <a:r>
              <a:rPr lang="en-US" dirty="0"/>
              <a:t>Guests whose last name begins with A-H</a:t>
            </a:r>
          </a:p>
          <a:p>
            <a:r>
              <a:rPr lang="en-US" dirty="0"/>
              <a:t>Photo time slot is 6pm-6:30pm​</a:t>
            </a:r>
          </a:p>
          <a:p>
            <a:endParaRPr lang="en-US" dirty="0"/>
          </a:p>
        </p:txBody>
      </p:sp>
      <p:sp>
        <p:nvSpPr>
          <p:cNvPr id="4" name="Text Placeholder 3">
            <a:extLst>
              <a:ext uri="{FF2B5EF4-FFF2-40B4-BE49-F238E27FC236}">
                <a16:creationId xmlns:a16="http://schemas.microsoft.com/office/drawing/2014/main" id="{5F17B691-329E-83BB-3AF0-AF43E9626994}"/>
              </a:ext>
            </a:extLst>
          </p:cNvPr>
          <p:cNvSpPr>
            <a:spLocks noGrp="1"/>
          </p:cNvSpPr>
          <p:nvPr>
            <p:ph type="body" sz="quarter" idx="3"/>
          </p:nvPr>
        </p:nvSpPr>
        <p:spPr/>
        <p:txBody>
          <a:bodyPr/>
          <a:lstStyle/>
          <a:p>
            <a:r>
              <a:rPr lang="en-US" dirty="0"/>
              <a:t>Group 2</a:t>
            </a:r>
          </a:p>
        </p:txBody>
      </p:sp>
      <p:sp>
        <p:nvSpPr>
          <p:cNvPr id="5" name="Content Placeholder 4">
            <a:extLst>
              <a:ext uri="{FF2B5EF4-FFF2-40B4-BE49-F238E27FC236}">
                <a16:creationId xmlns:a16="http://schemas.microsoft.com/office/drawing/2014/main" id="{69DCA5DF-7B63-9EF7-A815-76FB33F9D7F2}"/>
              </a:ext>
            </a:extLst>
          </p:cNvPr>
          <p:cNvSpPr>
            <a:spLocks noGrp="1"/>
          </p:cNvSpPr>
          <p:nvPr>
            <p:ph sz="quarter" idx="4"/>
          </p:nvPr>
        </p:nvSpPr>
        <p:spPr/>
        <p:txBody>
          <a:bodyPr/>
          <a:lstStyle/>
          <a:p>
            <a:r>
              <a:rPr lang="en-US" dirty="0"/>
              <a:t>Guests whose last name begins with I-R</a:t>
            </a:r>
          </a:p>
          <a:p>
            <a:r>
              <a:rPr lang="en-US" dirty="0"/>
              <a:t>Photo time slot is 6:45pm-7:15pm</a:t>
            </a:r>
          </a:p>
          <a:p>
            <a:endParaRPr lang="en-US" dirty="0"/>
          </a:p>
        </p:txBody>
      </p:sp>
      <p:sp>
        <p:nvSpPr>
          <p:cNvPr id="7" name="Text Placeholder 6">
            <a:extLst>
              <a:ext uri="{FF2B5EF4-FFF2-40B4-BE49-F238E27FC236}">
                <a16:creationId xmlns:a16="http://schemas.microsoft.com/office/drawing/2014/main" id="{9BD38651-8290-CCC0-2762-B69676DFBFBB}"/>
              </a:ext>
            </a:extLst>
          </p:cNvPr>
          <p:cNvSpPr>
            <a:spLocks noGrp="1"/>
          </p:cNvSpPr>
          <p:nvPr>
            <p:ph type="body" sz="quarter" idx="14"/>
          </p:nvPr>
        </p:nvSpPr>
        <p:spPr/>
        <p:txBody>
          <a:bodyPr/>
          <a:lstStyle/>
          <a:p>
            <a:r>
              <a:rPr lang="en-US" dirty="0"/>
              <a:t>Group 3</a:t>
            </a:r>
          </a:p>
        </p:txBody>
      </p:sp>
      <p:sp>
        <p:nvSpPr>
          <p:cNvPr id="8" name="Content Placeholder 7">
            <a:extLst>
              <a:ext uri="{FF2B5EF4-FFF2-40B4-BE49-F238E27FC236}">
                <a16:creationId xmlns:a16="http://schemas.microsoft.com/office/drawing/2014/main" id="{99FDAA1A-E897-8B4F-2832-E53EA87C6216}"/>
              </a:ext>
            </a:extLst>
          </p:cNvPr>
          <p:cNvSpPr>
            <a:spLocks noGrp="1"/>
          </p:cNvSpPr>
          <p:nvPr>
            <p:ph sz="quarter" idx="15"/>
          </p:nvPr>
        </p:nvSpPr>
        <p:spPr/>
        <p:txBody>
          <a:bodyPr/>
          <a:lstStyle/>
          <a:p>
            <a:r>
              <a:rPr lang="en-US" dirty="0"/>
              <a:t>Guests whose last name begins with S-Z</a:t>
            </a:r>
          </a:p>
          <a:p>
            <a:r>
              <a:rPr lang="en-US" dirty="0"/>
              <a:t>Photo time slot is 7:30pm-8pm</a:t>
            </a:r>
          </a:p>
          <a:p>
            <a:endParaRPr lang="en-US" dirty="0"/>
          </a:p>
        </p:txBody>
      </p:sp>
      <p:pic>
        <p:nvPicPr>
          <p:cNvPr id="19" name="Picture Placeholder 18" descr="Sea of hands in the middle">
            <a:extLst>
              <a:ext uri="{FF2B5EF4-FFF2-40B4-BE49-F238E27FC236}">
                <a16:creationId xmlns:a16="http://schemas.microsoft.com/office/drawing/2014/main" id="{D1A2D019-2AD4-FC21-C51D-35CFBE32D9E7}"/>
              </a:ext>
            </a:extLst>
          </p:cNvPr>
          <p:cNvPicPr>
            <a:picLocks noGrp="1" noChangeAspect="1"/>
          </p:cNvPicPr>
          <p:nvPr>
            <p:ph type="pic" sz="quarter" idx="13"/>
          </p:nvPr>
        </p:nvPicPr>
        <p:blipFill rotWithShape="1">
          <a:blip r:embed="rId2"/>
          <a:srcRect t="189" b="189"/>
          <a:stretch/>
        </p:blipFill>
        <p:spPr/>
      </p:pic>
    </p:spTree>
    <p:extLst>
      <p:ext uri="{BB962C8B-B14F-4D97-AF65-F5344CB8AC3E}">
        <p14:creationId xmlns:p14="http://schemas.microsoft.com/office/powerpoint/2010/main" val="206770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3</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Problem Statement</a:t>
            </a:r>
          </a:p>
        </p:txBody>
      </p:sp>
      <p:sp>
        <p:nvSpPr>
          <p:cNvPr id="5" name="TextBox 4">
            <a:extLst>
              <a:ext uri="{FF2B5EF4-FFF2-40B4-BE49-F238E27FC236}">
                <a16:creationId xmlns:a16="http://schemas.microsoft.com/office/drawing/2014/main" id="{A4198541-F80B-D270-438F-34835558C67F}"/>
              </a:ext>
            </a:extLst>
          </p:cNvPr>
          <p:cNvSpPr txBox="1"/>
          <p:nvPr/>
        </p:nvSpPr>
        <p:spPr>
          <a:xfrm>
            <a:off x="749061" y="2313992"/>
            <a:ext cx="10373029" cy="3139321"/>
          </a:xfrm>
          <a:prstGeom prst="rect">
            <a:avLst/>
          </a:prstGeom>
          <a:noFill/>
        </p:spPr>
        <p:txBody>
          <a:bodyPr wrap="square" rtlCol="0">
            <a:spAutoFit/>
          </a:bodyPr>
          <a:lstStyle/>
          <a:p>
            <a:pPr algn="just"/>
            <a:r>
              <a:rPr lang="en-IN" dirty="0"/>
              <a:t>HR is not just about hiring people it is an ocean of its own. HR department goes through a constant journey of finding, selecting, onboarding and monitoring the right talent. You are required to use analytics concept to provide a smooth monitoring of workforce for the HR department. Job classifications reflect both job families and pay grade related information. This is especially relevant when new jobs are created which need to fit in the existing job structure. Jobs have a number of distinct features which impact the job’s classification. These include education level, experience, organizational impact, level of supervision, financial budget, and more. Knowing these factors for different jobs enables a job analyst to classify jobs into groups – which are connected to pay scales and benefit packages. </a:t>
            </a:r>
            <a:r>
              <a:rPr lang="en-IN" dirty="0" err="1"/>
              <a:t>Sundmark</a:t>
            </a:r>
            <a:r>
              <a:rPr lang="en-IN" dirty="0"/>
              <a:t> points out that Linear Discriminant Analysis (LDA) can be used to find combinations of features which characterize a number of classes of objects or events. Using LDA, </a:t>
            </a:r>
            <a:r>
              <a:rPr lang="en-IN" dirty="0" err="1"/>
              <a:t>Sundmark’s</a:t>
            </a:r>
            <a:r>
              <a:rPr lang="en-IN" dirty="0"/>
              <a:t> job classification data set can be used to classify newly created jobs in the existing job structure, providing guidelines for newly created functions</a:t>
            </a:r>
          </a:p>
        </p:txBody>
      </p:sp>
    </p:spTree>
    <p:extLst>
      <p:ext uri="{BB962C8B-B14F-4D97-AF65-F5344CB8AC3E}">
        <p14:creationId xmlns:p14="http://schemas.microsoft.com/office/powerpoint/2010/main" val="3813488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C062-AD93-9E8E-E8E8-080B45D7D8A5}"/>
              </a:ext>
            </a:extLst>
          </p:cNvPr>
          <p:cNvSpPr>
            <a:spLocks noGrp="1"/>
          </p:cNvSpPr>
          <p:nvPr>
            <p:ph type="title"/>
          </p:nvPr>
        </p:nvSpPr>
        <p:spPr/>
        <p:txBody>
          <a:bodyPr/>
          <a:lstStyle/>
          <a:p>
            <a:r>
              <a:rPr lang="en-US" dirty="0"/>
              <a:t>Closing remarks</a:t>
            </a:r>
          </a:p>
        </p:txBody>
      </p:sp>
      <p:pic>
        <p:nvPicPr>
          <p:cNvPr id="9" name="Picture Placeholder 8" descr="Colleagues at conference table">
            <a:extLst>
              <a:ext uri="{FF2B5EF4-FFF2-40B4-BE49-F238E27FC236}">
                <a16:creationId xmlns:a16="http://schemas.microsoft.com/office/drawing/2014/main" id="{519E4EC9-1703-16D8-0288-7AF9EBB32927}"/>
              </a:ext>
            </a:extLst>
          </p:cNvPr>
          <p:cNvPicPr>
            <a:picLocks noGrp="1" noChangeAspect="1"/>
          </p:cNvPicPr>
          <p:nvPr>
            <p:ph type="pic" sz="quarter" idx="10"/>
          </p:nvPr>
        </p:nvPicPr>
        <p:blipFill rotWithShape="1">
          <a:blip r:embed="rId2"/>
          <a:srcRect l="63" r="63"/>
          <a:stretch/>
        </p:blipFill>
        <p:spPr/>
      </p:pic>
      <p:sp>
        <p:nvSpPr>
          <p:cNvPr id="6" name="Text Placeholder 5">
            <a:extLst>
              <a:ext uri="{FF2B5EF4-FFF2-40B4-BE49-F238E27FC236}">
                <a16:creationId xmlns:a16="http://schemas.microsoft.com/office/drawing/2014/main" id="{A297555C-936A-16C5-DDE8-4670D8096F13}"/>
              </a:ext>
            </a:extLst>
          </p:cNvPr>
          <p:cNvSpPr>
            <a:spLocks noGrp="1"/>
          </p:cNvSpPr>
          <p:nvPr>
            <p:ph type="body" idx="1"/>
          </p:nvPr>
        </p:nvSpPr>
        <p:spPr/>
        <p:txBody>
          <a:bodyPr/>
          <a:lstStyle/>
          <a:p>
            <a:pPr marL="0" indent="0">
              <a:buNone/>
            </a:pPr>
            <a:r>
              <a:rPr lang="en-US" sz="1800" dirty="0">
                <a:solidFill>
                  <a:schemeClr val="tx2"/>
                </a:solidFill>
                <a:latin typeface="Source Sans Pro Light" panose="020B0403030403020204" pitchFamily="34" charset="0"/>
                <a:ea typeface="+mn-lt"/>
                <a:cs typeface="+mn-lt"/>
              </a:rPr>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pPr marL="0" indent="0">
              <a:buNone/>
            </a:pPr>
            <a:endParaRPr lang="en-US" sz="2400" dirty="0">
              <a:solidFill>
                <a:schemeClr val="tx2"/>
              </a:solidFill>
              <a:cs typeface="Calibri"/>
            </a:endParaRPr>
          </a:p>
          <a:p>
            <a:endParaRPr lang="en-US" dirty="0"/>
          </a:p>
        </p:txBody>
      </p:sp>
    </p:spTree>
    <p:extLst>
      <p:ext uri="{BB962C8B-B14F-4D97-AF65-F5344CB8AC3E}">
        <p14:creationId xmlns:p14="http://schemas.microsoft.com/office/powerpoint/2010/main" val="359196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5AF-CAB8-12AE-C3C1-7A09F870628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753CC66A-498C-7705-098D-C8754DBCD513}"/>
              </a:ext>
            </a:extLst>
          </p:cNvPr>
          <p:cNvSpPr>
            <a:spLocks noGrp="1"/>
          </p:cNvSpPr>
          <p:nvPr>
            <p:ph type="body" sz="quarter" idx="11"/>
          </p:nvPr>
        </p:nvSpPr>
        <p:spPr/>
        <p:txBody>
          <a:bodyPr/>
          <a:lstStyle/>
          <a:p>
            <a:r>
              <a:rPr lang="en-US" dirty="0"/>
              <a:t>Mirjam Nilsson​</a:t>
            </a:r>
          </a:p>
          <a:p>
            <a:pPr lvl="1"/>
            <a:r>
              <a:rPr lang="en-US" dirty="0"/>
              <a:t>mirjam@contoso.com</a:t>
            </a:r>
          </a:p>
          <a:p>
            <a:pPr lvl="1"/>
            <a:r>
              <a:rPr lang="en-US" dirty="0"/>
              <a:t>www.contoso.com</a:t>
            </a:r>
          </a:p>
          <a:p>
            <a:endParaRPr lang="en-US" dirty="0"/>
          </a:p>
        </p:txBody>
      </p:sp>
      <p:pic>
        <p:nvPicPr>
          <p:cNvPr id="13" name="Picture Placeholder 12" descr="Smiling man against blue striped wall">
            <a:extLst>
              <a:ext uri="{FF2B5EF4-FFF2-40B4-BE49-F238E27FC236}">
                <a16:creationId xmlns:a16="http://schemas.microsoft.com/office/drawing/2014/main" id="{8975FFAE-CB49-9A7F-128C-E5B0DCF5AEF2}"/>
              </a:ext>
            </a:extLst>
          </p:cNvPr>
          <p:cNvPicPr>
            <a:picLocks noGrp="1" noChangeAspect="1"/>
          </p:cNvPicPr>
          <p:nvPr>
            <p:ph type="pic" sz="quarter" idx="10"/>
          </p:nvPr>
        </p:nvPicPr>
        <p:blipFill rotWithShape="1">
          <a:blip r:embed="rId2"/>
          <a:srcRect t="27" b="27"/>
          <a:stretch/>
        </p:blipFill>
        <p:spPr/>
      </p:pic>
    </p:spTree>
    <p:extLst>
      <p:ext uri="{BB962C8B-B14F-4D97-AF65-F5344CB8AC3E}">
        <p14:creationId xmlns:p14="http://schemas.microsoft.com/office/powerpoint/2010/main" val="76497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Tools Used</a:t>
            </a:r>
          </a:p>
        </p:txBody>
      </p:sp>
      <p:pic>
        <p:nvPicPr>
          <p:cNvPr id="6" name="Picture 5">
            <a:extLst>
              <a:ext uri="{FF2B5EF4-FFF2-40B4-BE49-F238E27FC236}">
                <a16:creationId xmlns:a16="http://schemas.microsoft.com/office/drawing/2014/main" id="{1ED5DEA2-1E05-351C-81E6-1D09046D46D0}"/>
              </a:ext>
            </a:extLst>
          </p:cNvPr>
          <p:cNvPicPr>
            <a:picLocks noChangeAspect="1"/>
          </p:cNvPicPr>
          <p:nvPr/>
        </p:nvPicPr>
        <p:blipFill>
          <a:blip r:embed="rId2"/>
          <a:stretch>
            <a:fillRect/>
          </a:stretch>
        </p:blipFill>
        <p:spPr>
          <a:xfrm>
            <a:off x="646425" y="2299807"/>
            <a:ext cx="2430991" cy="746825"/>
          </a:xfrm>
          <a:prstGeom prst="rect">
            <a:avLst/>
          </a:prstGeom>
        </p:spPr>
      </p:pic>
      <p:pic>
        <p:nvPicPr>
          <p:cNvPr id="8" name="Picture 7">
            <a:extLst>
              <a:ext uri="{FF2B5EF4-FFF2-40B4-BE49-F238E27FC236}">
                <a16:creationId xmlns:a16="http://schemas.microsoft.com/office/drawing/2014/main" id="{8BA9D194-BF6E-4446-B7F1-099021A41076}"/>
              </a:ext>
            </a:extLst>
          </p:cNvPr>
          <p:cNvPicPr>
            <a:picLocks noChangeAspect="1"/>
          </p:cNvPicPr>
          <p:nvPr/>
        </p:nvPicPr>
        <p:blipFill>
          <a:blip r:embed="rId3"/>
          <a:stretch>
            <a:fillRect/>
          </a:stretch>
        </p:blipFill>
        <p:spPr>
          <a:xfrm>
            <a:off x="3838357" y="2299807"/>
            <a:ext cx="2331922" cy="693480"/>
          </a:xfrm>
          <a:prstGeom prst="rect">
            <a:avLst/>
          </a:prstGeom>
        </p:spPr>
      </p:pic>
      <p:pic>
        <p:nvPicPr>
          <p:cNvPr id="10" name="Picture 9">
            <a:extLst>
              <a:ext uri="{FF2B5EF4-FFF2-40B4-BE49-F238E27FC236}">
                <a16:creationId xmlns:a16="http://schemas.microsoft.com/office/drawing/2014/main" id="{0E56939C-D9F9-0BC1-4608-914AB1681572}"/>
              </a:ext>
            </a:extLst>
          </p:cNvPr>
          <p:cNvPicPr>
            <a:picLocks noChangeAspect="1"/>
          </p:cNvPicPr>
          <p:nvPr/>
        </p:nvPicPr>
        <p:blipFill>
          <a:blip r:embed="rId4"/>
          <a:stretch>
            <a:fillRect/>
          </a:stretch>
        </p:blipFill>
        <p:spPr>
          <a:xfrm>
            <a:off x="7977673" y="2284565"/>
            <a:ext cx="2629128" cy="723963"/>
          </a:xfrm>
          <a:prstGeom prst="rect">
            <a:avLst/>
          </a:prstGeom>
        </p:spPr>
      </p:pic>
      <p:pic>
        <p:nvPicPr>
          <p:cNvPr id="12" name="Picture 11">
            <a:extLst>
              <a:ext uri="{FF2B5EF4-FFF2-40B4-BE49-F238E27FC236}">
                <a16:creationId xmlns:a16="http://schemas.microsoft.com/office/drawing/2014/main" id="{B51E6DAE-64AB-4AC2-CCD0-8B35848D145B}"/>
              </a:ext>
            </a:extLst>
          </p:cNvPr>
          <p:cNvPicPr>
            <a:picLocks noChangeAspect="1"/>
          </p:cNvPicPr>
          <p:nvPr/>
        </p:nvPicPr>
        <p:blipFill>
          <a:blip r:embed="rId5"/>
          <a:stretch>
            <a:fillRect/>
          </a:stretch>
        </p:blipFill>
        <p:spPr>
          <a:xfrm>
            <a:off x="749061" y="4100432"/>
            <a:ext cx="2324301" cy="853514"/>
          </a:xfrm>
          <a:prstGeom prst="rect">
            <a:avLst/>
          </a:prstGeom>
        </p:spPr>
      </p:pic>
      <p:pic>
        <p:nvPicPr>
          <p:cNvPr id="14" name="Picture 13">
            <a:extLst>
              <a:ext uri="{FF2B5EF4-FFF2-40B4-BE49-F238E27FC236}">
                <a16:creationId xmlns:a16="http://schemas.microsoft.com/office/drawing/2014/main" id="{0AC99479-B10B-282B-17E6-516381B04C40}"/>
              </a:ext>
            </a:extLst>
          </p:cNvPr>
          <p:cNvPicPr>
            <a:picLocks noChangeAspect="1"/>
          </p:cNvPicPr>
          <p:nvPr/>
        </p:nvPicPr>
        <p:blipFill>
          <a:blip r:embed="rId6"/>
          <a:stretch>
            <a:fillRect/>
          </a:stretch>
        </p:blipFill>
        <p:spPr>
          <a:xfrm>
            <a:off x="3838357" y="4331372"/>
            <a:ext cx="2659610" cy="632515"/>
          </a:xfrm>
          <a:prstGeom prst="rect">
            <a:avLst/>
          </a:prstGeom>
        </p:spPr>
      </p:pic>
      <p:pic>
        <p:nvPicPr>
          <p:cNvPr id="16" name="Picture 15">
            <a:extLst>
              <a:ext uri="{FF2B5EF4-FFF2-40B4-BE49-F238E27FC236}">
                <a16:creationId xmlns:a16="http://schemas.microsoft.com/office/drawing/2014/main" id="{638533E0-59E8-6F54-95B2-394B709BB334}"/>
              </a:ext>
            </a:extLst>
          </p:cNvPr>
          <p:cNvPicPr>
            <a:picLocks noChangeAspect="1"/>
          </p:cNvPicPr>
          <p:nvPr/>
        </p:nvPicPr>
        <p:blipFill>
          <a:blip r:embed="rId7"/>
          <a:stretch>
            <a:fillRect/>
          </a:stretch>
        </p:blipFill>
        <p:spPr>
          <a:xfrm>
            <a:off x="7977673" y="4270407"/>
            <a:ext cx="2400508" cy="693480"/>
          </a:xfrm>
          <a:prstGeom prst="rect">
            <a:avLst/>
          </a:prstGeom>
        </p:spPr>
      </p:pic>
    </p:spTree>
    <p:extLst>
      <p:ext uri="{BB962C8B-B14F-4D97-AF65-F5344CB8AC3E}">
        <p14:creationId xmlns:p14="http://schemas.microsoft.com/office/powerpoint/2010/main" val="132378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4" name="Title 1">
            <a:extLst>
              <a:ext uri="{FF2B5EF4-FFF2-40B4-BE49-F238E27FC236}">
                <a16:creationId xmlns:a16="http://schemas.microsoft.com/office/drawing/2014/main" id="{A8A29EC0-8417-B9B5-A0A4-C1E38AA8615E}"/>
              </a:ext>
            </a:extLst>
          </p:cNvPr>
          <p:cNvSpPr txBox="1">
            <a:spLocks/>
          </p:cNvSpPr>
          <p:nvPr/>
        </p:nvSpPr>
        <p:spPr>
          <a:xfrm>
            <a:off x="749061" y="1149184"/>
            <a:ext cx="7228612" cy="744930"/>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200" dirty="0"/>
              <a:t>Architecture</a:t>
            </a:r>
          </a:p>
        </p:txBody>
      </p:sp>
      <p:pic>
        <p:nvPicPr>
          <p:cNvPr id="6" name="image2.jpeg">
            <a:extLst>
              <a:ext uri="{FF2B5EF4-FFF2-40B4-BE49-F238E27FC236}">
                <a16:creationId xmlns:a16="http://schemas.microsoft.com/office/drawing/2014/main" id="{AE43C271-AA29-7731-17F2-8181374935F1}"/>
              </a:ext>
            </a:extLst>
          </p:cNvPr>
          <p:cNvPicPr>
            <a:picLocks noChangeAspect="1"/>
          </p:cNvPicPr>
          <p:nvPr/>
        </p:nvPicPr>
        <p:blipFill>
          <a:blip r:embed="rId2" cstate="print"/>
          <a:stretch>
            <a:fillRect/>
          </a:stretch>
        </p:blipFill>
        <p:spPr>
          <a:xfrm>
            <a:off x="2794573" y="1894114"/>
            <a:ext cx="6602853" cy="4063341"/>
          </a:xfrm>
          <a:prstGeom prst="rect">
            <a:avLst/>
          </a:prstGeom>
        </p:spPr>
      </p:pic>
    </p:spTree>
    <p:extLst>
      <p:ext uri="{BB962C8B-B14F-4D97-AF65-F5344CB8AC3E}">
        <p14:creationId xmlns:p14="http://schemas.microsoft.com/office/powerpoint/2010/main" val="204114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6</a:t>
            </a:fld>
            <a:endParaRPr lang="en-US" dirty="0"/>
          </a:p>
        </p:txBody>
      </p:sp>
      <p:pic>
        <p:nvPicPr>
          <p:cNvPr id="4" name="Picture 3">
            <a:extLst>
              <a:ext uri="{FF2B5EF4-FFF2-40B4-BE49-F238E27FC236}">
                <a16:creationId xmlns:a16="http://schemas.microsoft.com/office/drawing/2014/main" id="{6D33BF55-0DEE-3E14-CFB4-6A80A3525940}"/>
              </a:ext>
            </a:extLst>
          </p:cNvPr>
          <p:cNvPicPr>
            <a:picLocks noChangeAspect="1"/>
          </p:cNvPicPr>
          <p:nvPr/>
        </p:nvPicPr>
        <p:blipFill>
          <a:blip r:embed="rId2"/>
          <a:stretch>
            <a:fillRect/>
          </a:stretch>
        </p:blipFill>
        <p:spPr>
          <a:xfrm>
            <a:off x="907472" y="713942"/>
            <a:ext cx="10446328" cy="5323042"/>
          </a:xfrm>
          <a:prstGeom prst="rect">
            <a:avLst/>
          </a:prstGeom>
        </p:spPr>
      </p:pic>
    </p:spTree>
    <p:extLst>
      <p:ext uri="{BB962C8B-B14F-4D97-AF65-F5344CB8AC3E}">
        <p14:creationId xmlns:p14="http://schemas.microsoft.com/office/powerpoint/2010/main" val="312216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2" name="image4.jpeg">
            <a:extLst>
              <a:ext uri="{FF2B5EF4-FFF2-40B4-BE49-F238E27FC236}">
                <a16:creationId xmlns:a16="http://schemas.microsoft.com/office/drawing/2014/main" id="{F8E8B229-921D-4755-1A7D-789DE1056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7" y="725343"/>
            <a:ext cx="9033164" cy="5398366"/>
          </a:xfrm>
          <a:prstGeom prst="rect">
            <a:avLst/>
          </a:prstGeom>
        </p:spPr>
      </p:pic>
    </p:spTree>
    <p:extLst>
      <p:ext uri="{BB962C8B-B14F-4D97-AF65-F5344CB8AC3E}">
        <p14:creationId xmlns:p14="http://schemas.microsoft.com/office/powerpoint/2010/main" val="138491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6BA3-819E-687D-B618-D5940F53A358}"/>
              </a:ext>
            </a:extLst>
          </p:cNvPr>
          <p:cNvSpPr>
            <a:spLocks noGrp="1"/>
          </p:cNvSpPr>
          <p:nvPr>
            <p:ph type="sldNum" sz="quarter" idx="12"/>
          </p:nvPr>
        </p:nvSpPr>
        <p:spPr/>
        <p:txBody>
          <a:bodyPr/>
          <a:lstStyle/>
          <a:p>
            <a:fld id="{294A09A9-5501-47C1-A89A-A340965A2BE2}" type="slidenum">
              <a:rPr lang="en-US" smtClean="0"/>
              <a:t>8</a:t>
            </a:fld>
            <a:endParaRPr lang="en-US" dirty="0"/>
          </a:p>
        </p:txBody>
      </p:sp>
      <p:pic>
        <p:nvPicPr>
          <p:cNvPr id="2" name="Picture 1" descr="365 without code - A Power Platform D365 blog: Enterprise deployment ...">
            <a:extLst>
              <a:ext uri="{FF2B5EF4-FFF2-40B4-BE49-F238E27FC236}">
                <a16:creationId xmlns:a16="http://schemas.microsoft.com/office/drawing/2014/main" id="{B35F79FD-22DD-9B2A-9638-3C70DEC346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6291" y="1408233"/>
            <a:ext cx="9787382" cy="4299839"/>
          </a:xfrm>
          <a:prstGeom prst="rect">
            <a:avLst/>
          </a:prstGeom>
          <a:noFill/>
          <a:ln>
            <a:noFill/>
          </a:ln>
        </p:spPr>
      </p:pic>
    </p:spTree>
    <p:extLst>
      <p:ext uri="{BB962C8B-B14F-4D97-AF65-F5344CB8AC3E}">
        <p14:creationId xmlns:p14="http://schemas.microsoft.com/office/powerpoint/2010/main" val="365523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p:txBody>
          <a:bodyPr/>
          <a:lstStyle/>
          <a:p>
            <a:r>
              <a:rPr lang="en-US" sz="6600" dirty="0"/>
              <a:t>Project Report</a:t>
            </a:r>
          </a:p>
        </p:txBody>
      </p:sp>
      <p:pic>
        <p:nvPicPr>
          <p:cNvPr id="21" name="Picture Placeholder 20">
            <a:extLst>
              <a:ext uri="{FF2B5EF4-FFF2-40B4-BE49-F238E27FC236}">
                <a16:creationId xmlns:a16="http://schemas.microsoft.com/office/drawing/2014/main" id="{B86E2A1C-18A8-3B7E-1411-B5EF1EF59C8A}"/>
              </a:ext>
            </a:extLst>
          </p:cNvPr>
          <p:cNvPicPr>
            <a:picLocks noGrp="1" noChangeAspect="1"/>
          </p:cNvPicPr>
          <p:nvPr>
            <p:ph type="pic" sz="quarter" idx="10"/>
          </p:nvPr>
        </p:nvPicPr>
        <p:blipFill rotWithShape="1">
          <a:blip r:embed="rId2"/>
          <a:srcRect l="12168" r="12168"/>
          <a:stretch/>
        </p:blipFill>
        <p:spPr>
          <a:xfrm>
            <a:off x="6481154" y="1065229"/>
            <a:ext cx="4838886" cy="4396060"/>
          </a:xfrm>
        </p:spPr>
      </p:pic>
    </p:spTree>
    <p:extLst>
      <p:ext uri="{BB962C8B-B14F-4D97-AF65-F5344CB8AC3E}">
        <p14:creationId xmlns:p14="http://schemas.microsoft.com/office/powerpoint/2010/main" val="4042257549"/>
      </p:ext>
    </p:extLst>
  </p:cSld>
  <p:clrMapOvr>
    <a:masterClrMapping/>
  </p:clrMapOvr>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7EF4CA5-C432-411D-B1FE-6A334FA46A1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30</TotalTime>
  <Words>1458</Words>
  <Application>Microsoft Office PowerPoint</Application>
  <PresentationFormat>Widescreen</PresentationFormat>
  <Paragraphs>204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Abadi</vt:lpstr>
      <vt:lpstr>Arial</vt:lpstr>
      <vt:lpstr>Calibri</vt:lpstr>
      <vt:lpstr>Source Sans Pro</vt:lpstr>
      <vt:lpstr>Source Sans Pro Light</vt:lpstr>
      <vt:lpstr>Office Theme</vt:lpstr>
      <vt:lpstr>HR Analytics</vt:lpstr>
      <vt:lpstr>Agenda</vt:lpstr>
      <vt:lpstr>PowerPoint Presentation</vt:lpstr>
      <vt:lpstr>PowerPoint Presentation</vt:lpstr>
      <vt:lpstr>PowerPoint Presentation</vt:lpstr>
      <vt:lpstr>PowerPoint Presentation</vt:lpstr>
      <vt:lpstr>PowerPoint Presentation</vt:lpstr>
      <vt:lpstr>PowerPoint Presentation</vt:lpstr>
      <vt:lpstr>Project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timeline</vt:lpstr>
      <vt:lpstr>Plan for food &amp; beverage</vt:lpstr>
      <vt:lpstr>Sustainability planning</vt:lpstr>
      <vt:lpstr>Planning agenda</vt:lpstr>
      <vt:lpstr>The beginning is the most important part of the work</vt:lpstr>
      <vt:lpstr>Commitment to sustainability</vt:lpstr>
      <vt:lpstr>Areas of growth</vt:lpstr>
      <vt:lpstr>Timeline </vt:lpstr>
      <vt:lpstr>Areas of focus</vt:lpstr>
      <vt:lpstr>Meet our team</vt:lpstr>
      <vt:lpstr>Meet our extended team</vt:lpstr>
      <vt:lpstr>Group photo times</vt:lpstr>
      <vt:lpstr>Closing remarks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Subhajit Ghosh</dc:creator>
  <cp:lastModifiedBy>Subhajit Ghosh</cp:lastModifiedBy>
  <cp:revision>1</cp:revision>
  <dcterms:created xsi:type="dcterms:W3CDTF">2023-08-14T05:04:40Z</dcterms:created>
  <dcterms:modified xsi:type="dcterms:W3CDTF">2023-08-14T05:35:12Z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